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81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84" r:id="rId21"/>
    <p:sldId id="283" r:id="rId22"/>
    <p:sldId id="275" r:id="rId23"/>
    <p:sldId id="276" r:id="rId24"/>
    <p:sldId id="277" r:id="rId25"/>
    <p:sldId id="278" r:id="rId26"/>
    <p:sldId id="279" r:id="rId27"/>
    <p:sldId id="280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BCFF"/>
    <a:srgbClr val="9FFD5F"/>
    <a:srgbClr val="FFFD39"/>
    <a:srgbClr val="FF5B5B"/>
    <a:srgbClr val="FF7F2B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2228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tags" Target="../tags/tag125.xml"/><Relationship Id="rId21" Type="http://schemas.openxmlformats.org/officeDocument/2006/relationships/image" Target="../media/image126.png"/><Relationship Id="rId7" Type="http://schemas.openxmlformats.org/officeDocument/2006/relationships/tags" Target="../tags/tag129.xml"/><Relationship Id="rId12" Type="http://schemas.openxmlformats.org/officeDocument/2006/relationships/image" Target="../media/image84.jpg"/><Relationship Id="rId17" Type="http://schemas.openxmlformats.org/officeDocument/2006/relationships/image" Target="../media/image122.png"/><Relationship Id="rId2" Type="http://schemas.openxmlformats.org/officeDocument/2006/relationships/tags" Target="../tags/tag124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15" Type="http://schemas.openxmlformats.org/officeDocument/2006/relationships/image" Target="../media/image120.png"/><Relationship Id="rId10" Type="http://schemas.openxmlformats.org/officeDocument/2006/relationships/tags" Target="../tags/tag132.xml"/><Relationship Id="rId19" Type="http://schemas.openxmlformats.org/officeDocument/2006/relationships/image" Target="../media/image124.png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1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image" Target="../media/image120.png"/><Relationship Id="rId2" Type="http://schemas.openxmlformats.org/officeDocument/2006/relationships/tags" Target="../tags/tag134.xml"/><Relationship Id="rId16" Type="http://schemas.openxmlformats.org/officeDocument/2006/relationships/image" Target="../media/image124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119.png"/><Relationship Id="rId5" Type="http://schemas.openxmlformats.org/officeDocument/2006/relationships/tags" Target="../tags/tag137.xml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tags" Target="../tags/tag136.xml"/><Relationship Id="rId9" Type="http://schemas.openxmlformats.org/officeDocument/2006/relationships/image" Target="../media/image84.jpg"/><Relationship Id="rId1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52.xml"/><Relationship Id="rId18" Type="http://schemas.openxmlformats.org/officeDocument/2006/relationships/tags" Target="../tags/tag157.xml"/><Relationship Id="rId26" Type="http://schemas.openxmlformats.org/officeDocument/2006/relationships/image" Target="../media/image129.png"/><Relationship Id="rId39" Type="http://schemas.openxmlformats.org/officeDocument/2006/relationships/image" Target="../media/image122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33.png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tags" Target="../tags/tag156.xml"/><Relationship Id="rId25" Type="http://schemas.openxmlformats.org/officeDocument/2006/relationships/image" Target="../media/image10.png"/><Relationship Id="rId33" Type="http://schemas.openxmlformats.org/officeDocument/2006/relationships/image" Target="../media/image132.png"/><Relationship Id="rId38" Type="http://schemas.openxmlformats.org/officeDocument/2006/relationships/image" Target="../media/image121.png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0" Type="http://schemas.openxmlformats.org/officeDocument/2006/relationships/tags" Target="../tags/tag159.xml"/><Relationship Id="rId29" Type="http://schemas.openxmlformats.org/officeDocument/2006/relationships/image" Target="../media/image127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image" Target="../media/image9.png"/><Relationship Id="rId32" Type="http://schemas.openxmlformats.org/officeDocument/2006/relationships/image" Target="../media/image84.jpg"/><Relationship Id="rId37" Type="http://schemas.openxmlformats.org/officeDocument/2006/relationships/image" Target="../media/image136.png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23" Type="http://schemas.openxmlformats.org/officeDocument/2006/relationships/image" Target="../media/image8.png"/><Relationship Id="rId28" Type="http://schemas.openxmlformats.org/officeDocument/2006/relationships/image" Target="../media/image126.png"/><Relationship Id="rId36" Type="http://schemas.openxmlformats.org/officeDocument/2006/relationships/image" Target="../media/image135.png"/><Relationship Id="rId10" Type="http://schemas.openxmlformats.org/officeDocument/2006/relationships/tags" Target="../tags/tag149.xml"/><Relationship Id="rId19" Type="http://schemas.openxmlformats.org/officeDocument/2006/relationships/tags" Target="../tags/tag158.xml"/><Relationship Id="rId31" Type="http://schemas.openxmlformats.org/officeDocument/2006/relationships/image" Target="../media/image131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image" Target="../media/image128.png"/><Relationship Id="rId27" Type="http://schemas.openxmlformats.org/officeDocument/2006/relationships/image" Target="../media/image125.png"/><Relationship Id="rId30" Type="http://schemas.openxmlformats.org/officeDocument/2006/relationships/image" Target="../media/image130.png"/><Relationship Id="rId35" Type="http://schemas.openxmlformats.org/officeDocument/2006/relationships/image" Target="../media/image134.png"/><Relationship Id="rId8" Type="http://schemas.openxmlformats.org/officeDocument/2006/relationships/tags" Target="../tags/tag147.xml"/><Relationship Id="rId3" Type="http://schemas.openxmlformats.org/officeDocument/2006/relationships/tags" Target="../tags/tag14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85.xml"/><Relationship Id="rId21" Type="http://schemas.openxmlformats.org/officeDocument/2006/relationships/tags" Target="../tags/tag180.xml"/><Relationship Id="rId42" Type="http://schemas.openxmlformats.org/officeDocument/2006/relationships/tags" Target="../tags/tag201.xml"/><Relationship Id="rId47" Type="http://schemas.openxmlformats.org/officeDocument/2006/relationships/image" Target="../media/image139.png"/><Relationship Id="rId63" Type="http://schemas.openxmlformats.org/officeDocument/2006/relationships/image" Target="../media/image154.png"/><Relationship Id="rId68" Type="http://schemas.openxmlformats.org/officeDocument/2006/relationships/image" Target="../media/image159.png"/><Relationship Id="rId7" Type="http://schemas.openxmlformats.org/officeDocument/2006/relationships/tags" Target="../tags/tag166.xml"/><Relationship Id="rId71" Type="http://schemas.openxmlformats.org/officeDocument/2006/relationships/image" Target="../media/image162.png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9" Type="http://schemas.openxmlformats.org/officeDocument/2006/relationships/tags" Target="../tags/tag188.xml"/><Relationship Id="rId11" Type="http://schemas.openxmlformats.org/officeDocument/2006/relationships/tags" Target="../tags/tag170.xml"/><Relationship Id="rId24" Type="http://schemas.openxmlformats.org/officeDocument/2006/relationships/tags" Target="../tags/tag183.xml"/><Relationship Id="rId32" Type="http://schemas.openxmlformats.org/officeDocument/2006/relationships/tags" Target="../tags/tag191.xml"/><Relationship Id="rId37" Type="http://schemas.openxmlformats.org/officeDocument/2006/relationships/tags" Target="../tags/tag196.xml"/><Relationship Id="rId40" Type="http://schemas.openxmlformats.org/officeDocument/2006/relationships/tags" Target="../tags/tag199.xml"/><Relationship Id="rId45" Type="http://schemas.openxmlformats.org/officeDocument/2006/relationships/image" Target="../media/image137.png"/><Relationship Id="rId53" Type="http://schemas.openxmlformats.org/officeDocument/2006/relationships/image" Target="../media/image145.png"/><Relationship Id="rId58" Type="http://schemas.openxmlformats.org/officeDocument/2006/relationships/image" Target="../media/image149.png"/><Relationship Id="rId66" Type="http://schemas.openxmlformats.org/officeDocument/2006/relationships/image" Target="../media/image157.png"/><Relationship Id="rId5" Type="http://schemas.openxmlformats.org/officeDocument/2006/relationships/tags" Target="../tags/tag164.xml"/><Relationship Id="rId61" Type="http://schemas.openxmlformats.org/officeDocument/2006/relationships/image" Target="../media/image152.png"/><Relationship Id="rId19" Type="http://schemas.openxmlformats.org/officeDocument/2006/relationships/tags" Target="../tags/tag178.xml"/><Relationship Id="rId14" Type="http://schemas.openxmlformats.org/officeDocument/2006/relationships/tags" Target="../tags/tag173.xml"/><Relationship Id="rId22" Type="http://schemas.openxmlformats.org/officeDocument/2006/relationships/tags" Target="../tags/tag181.xml"/><Relationship Id="rId27" Type="http://schemas.openxmlformats.org/officeDocument/2006/relationships/tags" Target="../tags/tag186.xml"/><Relationship Id="rId30" Type="http://schemas.openxmlformats.org/officeDocument/2006/relationships/tags" Target="../tags/tag189.xml"/><Relationship Id="rId35" Type="http://schemas.openxmlformats.org/officeDocument/2006/relationships/tags" Target="../tags/tag194.xml"/><Relationship Id="rId43" Type="http://schemas.openxmlformats.org/officeDocument/2006/relationships/tags" Target="../tags/tag202.xml"/><Relationship Id="rId48" Type="http://schemas.openxmlformats.org/officeDocument/2006/relationships/image" Target="../media/image140.png"/><Relationship Id="rId56" Type="http://schemas.openxmlformats.org/officeDocument/2006/relationships/image" Target="../media/image148.png"/><Relationship Id="rId64" Type="http://schemas.openxmlformats.org/officeDocument/2006/relationships/image" Target="../media/image155.png"/><Relationship Id="rId69" Type="http://schemas.openxmlformats.org/officeDocument/2006/relationships/image" Target="../media/image160.png"/><Relationship Id="rId8" Type="http://schemas.openxmlformats.org/officeDocument/2006/relationships/tags" Target="../tags/tag167.xml"/><Relationship Id="rId51" Type="http://schemas.openxmlformats.org/officeDocument/2006/relationships/image" Target="../media/image143.png"/><Relationship Id="rId72" Type="http://schemas.openxmlformats.org/officeDocument/2006/relationships/image" Target="../media/image163.png"/><Relationship Id="rId3" Type="http://schemas.openxmlformats.org/officeDocument/2006/relationships/tags" Target="../tags/tag162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tags" Target="../tags/tag184.xml"/><Relationship Id="rId33" Type="http://schemas.openxmlformats.org/officeDocument/2006/relationships/tags" Target="../tags/tag192.xml"/><Relationship Id="rId38" Type="http://schemas.openxmlformats.org/officeDocument/2006/relationships/tags" Target="../tags/tag197.xml"/><Relationship Id="rId46" Type="http://schemas.openxmlformats.org/officeDocument/2006/relationships/image" Target="../media/image138.png"/><Relationship Id="rId59" Type="http://schemas.openxmlformats.org/officeDocument/2006/relationships/image" Target="../media/image150.png"/><Relationship Id="rId67" Type="http://schemas.openxmlformats.org/officeDocument/2006/relationships/image" Target="../media/image158.png"/><Relationship Id="rId20" Type="http://schemas.openxmlformats.org/officeDocument/2006/relationships/tags" Target="../tags/tag179.xml"/><Relationship Id="rId41" Type="http://schemas.openxmlformats.org/officeDocument/2006/relationships/tags" Target="../tags/tag200.xml"/><Relationship Id="rId54" Type="http://schemas.openxmlformats.org/officeDocument/2006/relationships/image" Target="../media/image146.png"/><Relationship Id="rId62" Type="http://schemas.openxmlformats.org/officeDocument/2006/relationships/image" Target="../media/image153.png"/><Relationship Id="rId70" Type="http://schemas.openxmlformats.org/officeDocument/2006/relationships/image" Target="../media/image161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5" Type="http://schemas.openxmlformats.org/officeDocument/2006/relationships/tags" Target="../tags/tag174.xml"/><Relationship Id="rId23" Type="http://schemas.openxmlformats.org/officeDocument/2006/relationships/tags" Target="../tags/tag182.xml"/><Relationship Id="rId28" Type="http://schemas.openxmlformats.org/officeDocument/2006/relationships/tags" Target="../tags/tag187.xml"/><Relationship Id="rId36" Type="http://schemas.openxmlformats.org/officeDocument/2006/relationships/tags" Target="../tags/tag195.xml"/><Relationship Id="rId49" Type="http://schemas.openxmlformats.org/officeDocument/2006/relationships/image" Target="../media/image141.png"/><Relationship Id="rId57" Type="http://schemas.openxmlformats.org/officeDocument/2006/relationships/image" Target="../media/image28.png"/><Relationship Id="rId10" Type="http://schemas.openxmlformats.org/officeDocument/2006/relationships/tags" Target="../tags/tag169.xml"/><Relationship Id="rId31" Type="http://schemas.openxmlformats.org/officeDocument/2006/relationships/tags" Target="../tags/tag190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44.png"/><Relationship Id="rId60" Type="http://schemas.openxmlformats.org/officeDocument/2006/relationships/image" Target="../media/image151.png"/><Relationship Id="rId65" Type="http://schemas.openxmlformats.org/officeDocument/2006/relationships/image" Target="../media/image156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3" Type="http://schemas.openxmlformats.org/officeDocument/2006/relationships/tags" Target="../tags/tag172.xml"/><Relationship Id="rId18" Type="http://schemas.openxmlformats.org/officeDocument/2006/relationships/tags" Target="../tags/tag177.xml"/><Relationship Id="rId39" Type="http://schemas.openxmlformats.org/officeDocument/2006/relationships/tags" Target="../tags/tag198.xml"/><Relationship Id="rId34" Type="http://schemas.openxmlformats.org/officeDocument/2006/relationships/tags" Target="../tags/tag193.xml"/><Relationship Id="rId50" Type="http://schemas.openxmlformats.org/officeDocument/2006/relationships/image" Target="../media/image142.png"/><Relationship Id="rId55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tags" Target="../tags/tag20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8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image" Target="../media/image167.png"/><Relationship Id="rId5" Type="http://schemas.openxmlformats.org/officeDocument/2006/relationships/tags" Target="../tags/tag207.xml"/><Relationship Id="rId10" Type="http://schemas.openxmlformats.org/officeDocument/2006/relationships/image" Target="../media/image166.png"/><Relationship Id="rId4" Type="http://schemas.openxmlformats.org/officeDocument/2006/relationships/tags" Target="../tags/tag206.xml"/><Relationship Id="rId9" Type="http://schemas.openxmlformats.org/officeDocument/2006/relationships/image" Target="../media/image1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image" Target="../media/image170.pn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" Type="http://schemas.openxmlformats.org/officeDocument/2006/relationships/tags" Target="../tags/tag211.xml"/><Relationship Id="rId21" Type="http://schemas.openxmlformats.org/officeDocument/2006/relationships/image" Target="../media/image177.PNG"/><Relationship Id="rId7" Type="http://schemas.openxmlformats.org/officeDocument/2006/relationships/tags" Target="../tags/tag21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73.png"/><Relationship Id="rId25" Type="http://schemas.openxmlformats.org/officeDocument/2006/relationships/image" Target="../media/image181.PNG"/><Relationship Id="rId2" Type="http://schemas.openxmlformats.org/officeDocument/2006/relationships/tags" Target="../tags/tag210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24" Type="http://schemas.openxmlformats.org/officeDocument/2006/relationships/image" Target="../media/image180.PNG"/><Relationship Id="rId5" Type="http://schemas.openxmlformats.org/officeDocument/2006/relationships/tags" Target="../tags/tag213.xml"/><Relationship Id="rId15" Type="http://schemas.openxmlformats.org/officeDocument/2006/relationships/image" Target="../media/image8.png"/><Relationship Id="rId23" Type="http://schemas.openxmlformats.org/officeDocument/2006/relationships/image" Target="../media/image179.PNG"/><Relationship Id="rId28" Type="http://schemas.openxmlformats.org/officeDocument/2006/relationships/image" Target="../media/image184.png"/><Relationship Id="rId10" Type="http://schemas.openxmlformats.org/officeDocument/2006/relationships/tags" Target="../tags/tag218.xml"/><Relationship Id="rId19" Type="http://schemas.openxmlformats.org/officeDocument/2006/relationships/image" Target="../media/image175.png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image" Target="../media/image171.png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32.xml"/><Relationship Id="rId18" Type="http://schemas.openxmlformats.org/officeDocument/2006/relationships/tags" Target="../tags/tag237.xml"/><Relationship Id="rId26" Type="http://schemas.openxmlformats.org/officeDocument/2006/relationships/tags" Target="../tags/tag245.xml"/><Relationship Id="rId39" Type="http://schemas.openxmlformats.org/officeDocument/2006/relationships/image" Target="../media/image188.png"/><Relationship Id="rId21" Type="http://schemas.openxmlformats.org/officeDocument/2006/relationships/tags" Target="../tags/tag240.xml"/><Relationship Id="rId34" Type="http://schemas.openxmlformats.org/officeDocument/2006/relationships/image" Target="../media/image186.png"/><Relationship Id="rId42" Type="http://schemas.openxmlformats.org/officeDocument/2006/relationships/image" Target="../media/image174.png"/><Relationship Id="rId47" Type="http://schemas.openxmlformats.org/officeDocument/2006/relationships/image" Target="../media/image156.png"/><Relationship Id="rId50" Type="http://schemas.openxmlformats.org/officeDocument/2006/relationships/image" Target="../media/image159.png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6" Type="http://schemas.openxmlformats.org/officeDocument/2006/relationships/tags" Target="../tags/tag235.xml"/><Relationship Id="rId29" Type="http://schemas.openxmlformats.org/officeDocument/2006/relationships/tags" Target="../tags/tag248.xml"/><Relationship Id="rId11" Type="http://schemas.openxmlformats.org/officeDocument/2006/relationships/tags" Target="../tags/tag230.xml"/><Relationship Id="rId24" Type="http://schemas.openxmlformats.org/officeDocument/2006/relationships/tags" Target="../tags/tag243.xml"/><Relationship Id="rId32" Type="http://schemas.openxmlformats.org/officeDocument/2006/relationships/image" Target="../media/image9.png"/><Relationship Id="rId37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3.png"/><Relationship Id="rId53" Type="http://schemas.openxmlformats.org/officeDocument/2006/relationships/image" Target="../media/image196.png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19" Type="http://schemas.openxmlformats.org/officeDocument/2006/relationships/tags" Target="../tags/tag238.xml"/><Relationship Id="rId31" Type="http://schemas.openxmlformats.org/officeDocument/2006/relationships/image" Target="../media/image8.png"/><Relationship Id="rId44" Type="http://schemas.openxmlformats.org/officeDocument/2006/relationships/image" Target="../media/image192.png"/><Relationship Id="rId52" Type="http://schemas.openxmlformats.org/officeDocument/2006/relationships/image" Target="../media/image195.png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tags" Target="../tags/tag233.xml"/><Relationship Id="rId22" Type="http://schemas.openxmlformats.org/officeDocument/2006/relationships/tags" Target="../tags/tag241.xml"/><Relationship Id="rId27" Type="http://schemas.openxmlformats.org/officeDocument/2006/relationships/tags" Target="../tags/tag246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87.png"/><Relationship Id="rId43" Type="http://schemas.openxmlformats.org/officeDocument/2006/relationships/image" Target="../media/image191.png"/><Relationship Id="rId48" Type="http://schemas.openxmlformats.org/officeDocument/2006/relationships/image" Target="../media/image157.png"/><Relationship Id="rId8" Type="http://schemas.openxmlformats.org/officeDocument/2006/relationships/tags" Target="../tags/tag227.xml"/><Relationship Id="rId51" Type="http://schemas.openxmlformats.org/officeDocument/2006/relationships/image" Target="../media/image194.png"/><Relationship Id="rId3" Type="http://schemas.openxmlformats.org/officeDocument/2006/relationships/tags" Target="../tags/tag222.xml"/><Relationship Id="rId12" Type="http://schemas.openxmlformats.org/officeDocument/2006/relationships/tags" Target="../tags/tag231.xml"/><Relationship Id="rId17" Type="http://schemas.openxmlformats.org/officeDocument/2006/relationships/tags" Target="../tags/tag236.xml"/><Relationship Id="rId25" Type="http://schemas.openxmlformats.org/officeDocument/2006/relationships/tags" Target="../tags/tag244.xml"/><Relationship Id="rId33" Type="http://schemas.openxmlformats.org/officeDocument/2006/relationships/image" Target="../media/image185.png"/><Relationship Id="rId38" Type="http://schemas.openxmlformats.org/officeDocument/2006/relationships/image" Target="../media/image170.png"/><Relationship Id="rId46" Type="http://schemas.openxmlformats.org/officeDocument/2006/relationships/image" Target="../media/image155.png"/><Relationship Id="rId20" Type="http://schemas.openxmlformats.org/officeDocument/2006/relationships/tags" Target="../tags/tag239.xml"/><Relationship Id="rId41" Type="http://schemas.openxmlformats.org/officeDocument/2006/relationships/image" Target="../media/image190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5" Type="http://schemas.openxmlformats.org/officeDocument/2006/relationships/tags" Target="../tags/tag234.xml"/><Relationship Id="rId23" Type="http://schemas.openxmlformats.org/officeDocument/2006/relationships/tags" Target="../tags/tag242.xml"/><Relationship Id="rId28" Type="http://schemas.openxmlformats.org/officeDocument/2006/relationships/tags" Target="../tags/tag247.xml"/><Relationship Id="rId36" Type="http://schemas.openxmlformats.org/officeDocument/2006/relationships/image" Target="../media/image172.png"/><Relationship Id="rId49" Type="http://schemas.openxmlformats.org/officeDocument/2006/relationships/image" Target="../media/image15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61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51.xml"/><Relationship Id="rId21" Type="http://schemas.openxmlformats.org/officeDocument/2006/relationships/image" Target="../media/image23.png"/><Relationship Id="rId34" Type="http://schemas.openxmlformats.org/officeDocument/2006/relationships/image" Target="../media/image203.png"/><Relationship Id="rId7" Type="http://schemas.openxmlformats.org/officeDocument/2006/relationships/tags" Target="../tags/tag255.xml"/><Relationship Id="rId12" Type="http://schemas.openxmlformats.org/officeDocument/2006/relationships/tags" Target="../tags/tag260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22.png"/><Relationship Id="rId2" Type="http://schemas.openxmlformats.org/officeDocument/2006/relationships/tags" Target="../tags/tag250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tags" Target="../tags/tag259.xml"/><Relationship Id="rId24" Type="http://schemas.openxmlformats.org/officeDocument/2006/relationships/image" Target="../media/image26.png"/><Relationship Id="rId32" Type="http://schemas.openxmlformats.org/officeDocument/2006/relationships/image" Target="../media/image202.svg"/><Relationship Id="rId5" Type="http://schemas.openxmlformats.org/officeDocument/2006/relationships/tags" Target="../tags/tag253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205.png"/><Relationship Id="rId10" Type="http://schemas.openxmlformats.org/officeDocument/2006/relationships/tags" Target="../tags/tag258.xml"/><Relationship Id="rId19" Type="http://schemas.openxmlformats.org/officeDocument/2006/relationships/image" Target="../media/image197.png"/><Relationship Id="rId31" Type="http://schemas.openxmlformats.org/officeDocument/2006/relationships/image" Target="../media/image201.png"/><Relationship Id="rId4" Type="http://schemas.openxmlformats.org/officeDocument/2006/relationships/tags" Target="../tags/tag252.xml"/><Relationship Id="rId9" Type="http://schemas.openxmlformats.org/officeDocument/2006/relationships/tags" Target="../tags/tag257.xml"/><Relationship Id="rId14" Type="http://schemas.openxmlformats.org/officeDocument/2006/relationships/tags" Target="../tags/tag262.xml"/><Relationship Id="rId22" Type="http://schemas.openxmlformats.org/officeDocument/2006/relationships/image" Target="../media/image198.png"/><Relationship Id="rId27" Type="http://schemas.openxmlformats.org/officeDocument/2006/relationships/image" Target="../media/image199.png"/><Relationship Id="rId30" Type="http://schemas.openxmlformats.org/officeDocument/2006/relationships/image" Target="../media/image200.png"/><Relationship Id="rId35" Type="http://schemas.openxmlformats.org/officeDocument/2006/relationships/image" Target="../media/image204.png"/><Relationship Id="rId8" Type="http://schemas.openxmlformats.org/officeDocument/2006/relationships/tags" Target="../tags/tag25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75.xml"/><Relationship Id="rId18" Type="http://schemas.openxmlformats.org/officeDocument/2006/relationships/tags" Target="../tags/tag280.xml"/><Relationship Id="rId26" Type="http://schemas.openxmlformats.org/officeDocument/2006/relationships/tags" Target="../tags/tag288.xml"/><Relationship Id="rId39" Type="http://schemas.openxmlformats.org/officeDocument/2006/relationships/image" Target="../media/image215.png"/><Relationship Id="rId21" Type="http://schemas.openxmlformats.org/officeDocument/2006/relationships/tags" Target="../tags/tag283.xml"/><Relationship Id="rId34" Type="http://schemas.openxmlformats.org/officeDocument/2006/relationships/image" Target="../media/image210.png"/><Relationship Id="rId42" Type="http://schemas.openxmlformats.org/officeDocument/2006/relationships/image" Target="../media/image218.png"/><Relationship Id="rId47" Type="http://schemas.openxmlformats.org/officeDocument/2006/relationships/image" Target="../media/image223.png"/><Relationship Id="rId7" Type="http://schemas.openxmlformats.org/officeDocument/2006/relationships/tags" Target="../tags/tag269.xml"/><Relationship Id="rId2" Type="http://schemas.openxmlformats.org/officeDocument/2006/relationships/tags" Target="../tags/tag264.xml"/><Relationship Id="rId16" Type="http://schemas.openxmlformats.org/officeDocument/2006/relationships/tags" Target="../tags/tag278.xml"/><Relationship Id="rId29" Type="http://schemas.openxmlformats.org/officeDocument/2006/relationships/image" Target="../media/image18.svg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24" Type="http://schemas.openxmlformats.org/officeDocument/2006/relationships/tags" Target="../tags/tag286.xml"/><Relationship Id="rId32" Type="http://schemas.openxmlformats.org/officeDocument/2006/relationships/image" Target="../media/image208.png"/><Relationship Id="rId37" Type="http://schemas.openxmlformats.org/officeDocument/2006/relationships/image" Target="../media/image213.png"/><Relationship Id="rId40" Type="http://schemas.openxmlformats.org/officeDocument/2006/relationships/image" Target="../media/image216.png"/><Relationship Id="rId45" Type="http://schemas.openxmlformats.org/officeDocument/2006/relationships/image" Target="../media/image221.png"/><Relationship Id="rId5" Type="http://schemas.openxmlformats.org/officeDocument/2006/relationships/tags" Target="../tags/tag267.xml"/><Relationship Id="rId15" Type="http://schemas.openxmlformats.org/officeDocument/2006/relationships/tags" Target="../tags/tag277.xml"/><Relationship Id="rId23" Type="http://schemas.openxmlformats.org/officeDocument/2006/relationships/tags" Target="../tags/tag285.xml"/><Relationship Id="rId28" Type="http://schemas.openxmlformats.org/officeDocument/2006/relationships/image" Target="../media/image17.png"/><Relationship Id="rId36" Type="http://schemas.openxmlformats.org/officeDocument/2006/relationships/image" Target="../media/image212.png"/><Relationship Id="rId10" Type="http://schemas.openxmlformats.org/officeDocument/2006/relationships/tags" Target="../tags/tag272.xml"/><Relationship Id="rId19" Type="http://schemas.openxmlformats.org/officeDocument/2006/relationships/tags" Target="../tags/tag281.xml"/><Relationship Id="rId31" Type="http://schemas.openxmlformats.org/officeDocument/2006/relationships/image" Target="../media/image207.png"/><Relationship Id="rId44" Type="http://schemas.openxmlformats.org/officeDocument/2006/relationships/image" Target="../media/image220.png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tags" Target="../tags/tag276.xml"/><Relationship Id="rId22" Type="http://schemas.openxmlformats.org/officeDocument/2006/relationships/tags" Target="../tags/tag284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206.png"/><Relationship Id="rId35" Type="http://schemas.openxmlformats.org/officeDocument/2006/relationships/image" Target="../media/image211.png"/><Relationship Id="rId43" Type="http://schemas.openxmlformats.org/officeDocument/2006/relationships/image" Target="../media/image219.png"/><Relationship Id="rId8" Type="http://schemas.openxmlformats.org/officeDocument/2006/relationships/tags" Target="../tags/tag270.xml"/><Relationship Id="rId3" Type="http://schemas.openxmlformats.org/officeDocument/2006/relationships/tags" Target="../tags/tag265.xml"/><Relationship Id="rId12" Type="http://schemas.openxmlformats.org/officeDocument/2006/relationships/tags" Target="../tags/tag274.xml"/><Relationship Id="rId17" Type="http://schemas.openxmlformats.org/officeDocument/2006/relationships/tags" Target="../tags/tag279.xml"/><Relationship Id="rId25" Type="http://schemas.openxmlformats.org/officeDocument/2006/relationships/tags" Target="../tags/tag287.xml"/><Relationship Id="rId33" Type="http://schemas.openxmlformats.org/officeDocument/2006/relationships/image" Target="../media/image209.png"/><Relationship Id="rId38" Type="http://schemas.openxmlformats.org/officeDocument/2006/relationships/image" Target="../media/image214.png"/><Relationship Id="rId46" Type="http://schemas.openxmlformats.org/officeDocument/2006/relationships/image" Target="../media/image222.png"/><Relationship Id="rId20" Type="http://schemas.openxmlformats.org/officeDocument/2006/relationships/tags" Target="../tags/tag282.xml"/><Relationship Id="rId41" Type="http://schemas.openxmlformats.org/officeDocument/2006/relationships/image" Target="../media/image2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tags" Target="../tags/tag290.xml"/><Relationship Id="rId16" Type="http://schemas.openxmlformats.org/officeDocument/2006/relationships/image" Target="../media/image230.png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11" Type="http://schemas.openxmlformats.org/officeDocument/2006/relationships/image" Target="../media/image225.png"/><Relationship Id="rId5" Type="http://schemas.openxmlformats.org/officeDocument/2006/relationships/tags" Target="../tags/tag293.xml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tags" Target="../tags/tag29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tags" Target="../tags/tag299.xml"/><Relationship Id="rId7" Type="http://schemas.openxmlformats.org/officeDocument/2006/relationships/image" Target="../media/image235.png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312.xml"/><Relationship Id="rId18" Type="http://schemas.openxmlformats.org/officeDocument/2006/relationships/image" Target="../media/image234.png"/><Relationship Id="rId26" Type="http://schemas.openxmlformats.org/officeDocument/2006/relationships/image" Target="../media/image200.png"/><Relationship Id="rId3" Type="http://schemas.openxmlformats.org/officeDocument/2006/relationships/tags" Target="../tags/tag302.xml"/><Relationship Id="rId21" Type="http://schemas.openxmlformats.org/officeDocument/2006/relationships/image" Target="../media/image239.png"/><Relationship Id="rId7" Type="http://schemas.openxmlformats.org/officeDocument/2006/relationships/tags" Target="../tags/tag306.xml"/><Relationship Id="rId12" Type="http://schemas.openxmlformats.org/officeDocument/2006/relationships/tags" Target="../tags/tag311.xml"/><Relationship Id="rId17" Type="http://schemas.openxmlformats.org/officeDocument/2006/relationships/image" Target="../media/image26.png"/><Relationship Id="rId25" Type="http://schemas.openxmlformats.org/officeDocument/2006/relationships/image" Target="../media/image18.svg"/><Relationship Id="rId33" Type="http://schemas.openxmlformats.org/officeDocument/2006/relationships/image" Target="../media/image242.png"/><Relationship Id="rId2" Type="http://schemas.openxmlformats.org/officeDocument/2006/relationships/tags" Target="../tags/tag301.xml"/><Relationship Id="rId16" Type="http://schemas.openxmlformats.org/officeDocument/2006/relationships/image" Target="../media/image25.png"/><Relationship Id="rId20" Type="http://schemas.openxmlformats.org/officeDocument/2006/relationships/image" Target="../media/image238.png"/><Relationship Id="rId29" Type="http://schemas.openxmlformats.org/officeDocument/2006/relationships/image" Target="../media/image30.png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11" Type="http://schemas.openxmlformats.org/officeDocument/2006/relationships/tags" Target="../tags/tag310.xml"/><Relationship Id="rId24" Type="http://schemas.openxmlformats.org/officeDocument/2006/relationships/image" Target="../media/image17.png"/><Relationship Id="rId32" Type="http://schemas.openxmlformats.org/officeDocument/2006/relationships/image" Target="../media/image241.png"/><Relationship Id="rId5" Type="http://schemas.openxmlformats.org/officeDocument/2006/relationships/tags" Target="../tags/tag30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03.png"/><Relationship Id="rId28" Type="http://schemas.openxmlformats.org/officeDocument/2006/relationships/image" Target="../media/image29.png"/><Relationship Id="rId10" Type="http://schemas.openxmlformats.org/officeDocument/2006/relationships/tags" Target="../tags/tag309.xml"/><Relationship Id="rId19" Type="http://schemas.openxmlformats.org/officeDocument/2006/relationships/image" Target="../media/image233.png"/><Relationship Id="rId31" Type="http://schemas.openxmlformats.org/officeDocument/2006/relationships/image" Target="../media/image240.png"/><Relationship Id="rId4" Type="http://schemas.openxmlformats.org/officeDocument/2006/relationships/tags" Target="../tags/tag303.xml"/><Relationship Id="rId9" Type="http://schemas.openxmlformats.org/officeDocument/2006/relationships/tags" Target="../tags/tag308.xml"/><Relationship Id="rId14" Type="http://schemas.openxmlformats.org/officeDocument/2006/relationships/tags" Target="../tags/tag313.xml"/><Relationship Id="rId22" Type="http://schemas.openxmlformats.org/officeDocument/2006/relationships/image" Target="../media/image122.png"/><Relationship Id="rId27" Type="http://schemas.openxmlformats.org/officeDocument/2006/relationships/image" Target="../media/image21.png"/><Relationship Id="rId30" Type="http://schemas.openxmlformats.org/officeDocument/2006/relationships/image" Target="../media/image31.png"/><Relationship Id="rId8" Type="http://schemas.openxmlformats.org/officeDocument/2006/relationships/tags" Target="../tags/tag30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jpg"/><Relationship Id="rId13" Type="http://schemas.openxmlformats.org/officeDocument/2006/relationships/image" Target="../media/image250.jpg"/><Relationship Id="rId3" Type="http://schemas.openxmlformats.org/officeDocument/2006/relationships/tags" Target="../tags/tag316.xml"/><Relationship Id="rId7" Type="http://schemas.openxmlformats.org/officeDocument/2006/relationships/image" Target="../media/image244.jpg"/><Relationship Id="rId12" Type="http://schemas.openxmlformats.org/officeDocument/2006/relationships/image" Target="../media/image249.jpg"/><Relationship Id="rId17" Type="http://schemas.openxmlformats.org/officeDocument/2006/relationships/image" Target="../media/image254.png"/><Relationship Id="rId2" Type="http://schemas.openxmlformats.org/officeDocument/2006/relationships/tags" Target="../tags/tag315.xml"/><Relationship Id="rId16" Type="http://schemas.openxmlformats.org/officeDocument/2006/relationships/image" Target="../media/image253.png"/><Relationship Id="rId1" Type="http://schemas.openxmlformats.org/officeDocument/2006/relationships/tags" Target="../tags/tag314.xml"/><Relationship Id="rId6" Type="http://schemas.openxmlformats.org/officeDocument/2006/relationships/image" Target="../media/image243.jpg"/><Relationship Id="rId11" Type="http://schemas.openxmlformats.org/officeDocument/2006/relationships/image" Target="../media/image248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52.png"/><Relationship Id="rId10" Type="http://schemas.openxmlformats.org/officeDocument/2006/relationships/image" Target="../media/image247.jpg"/><Relationship Id="rId4" Type="http://schemas.openxmlformats.org/officeDocument/2006/relationships/tags" Target="../tags/tag317.xml"/><Relationship Id="rId9" Type="http://schemas.openxmlformats.org/officeDocument/2006/relationships/image" Target="../media/image246.jpg"/><Relationship Id="rId14" Type="http://schemas.openxmlformats.org/officeDocument/2006/relationships/image" Target="../media/image2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25.xml"/><Relationship Id="rId13" Type="http://schemas.openxmlformats.org/officeDocument/2006/relationships/image" Target="../media/image247.jpg"/><Relationship Id="rId3" Type="http://schemas.openxmlformats.org/officeDocument/2006/relationships/tags" Target="../tags/tag320.xml"/><Relationship Id="rId7" Type="http://schemas.openxmlformats.org/officeDocument/2006/relationships/tags" Target="../tags/tag324.xml"/><Relationship Id="rId12" Type="http://schemas.openxmlformats.org/officeDocument/2006/relationships/image" Target="../media/image245.jpg"/><Relationship Id="rId17" Type="http://schemas.openxmlformats.org/officeDocument/2006/relationships/image" Target="../media/image258.png"/><Relationship Id="rId2" Type="http://schemas.openxmlformats.org/officeDocument/2006/relationships/tags" Target="../tags/tag319.xml"/><Relationship Id="rId16" Type="http://schemas.openxmlformats.org/officeDocument/2006/relationships/image" Target="../media/image257.png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11" Type="http://schemas.openxmlformats.org/officeDocument/2006/relationships/image" Target="../media/image256.jpg"/><Relationship Id="rId5" Type="http://schemas.openxmlformats.org/officeDocument/2006/relationships/tags" Target="../tags/tag322.xml"/><Relationship Id="rId15" Type="http://schemas.openxmlformats.org/officeDocument/2006/relationships/image" Target="../media/image252.png"/><Relationship Id="rId10" Type="http://schemas.openxmlformats.org/officeDocument/2006/relationships/image" Target="../media/image255.jpg"/><Relationship Id="rId4" Type="http://schemas.openxmlformats.org/officeDocument/2006/relationships/tags" Target="../tags/tag32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61.png"/><Relationship Id="rId3" Type="http://schemas.openxmlformats.org/officeDocument/2006/relationships/tags" Target="../tags/tag328.xml"/><Relationship Id="rId7" Type="http://schemas.openxmlformats.org/officeDocument/2006/relationships/tags" Target="../tags/tag332.xml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" Type="http://schemas.openxmlformats.org/officeDocument/2006/relationships/tags" Target="../tags/tag327.xml"/><Relationship Id="rId16" Type="http://schemas.openxmlformats.org/officeDocument/2006/relationships/image" Target="../media/image264.png"/><Relationship Id="rId1" Type="http://schemas.openxmlformats.org/officeDocument/2006/relationships/tags" Target="../tags/tag326.xml"/><Relationship Id="rId6" Type="http://schemas.openxmlformats.org/officeDocument/2006/relationships/tags" Target="../tags/tag331.xml"/><Relationship Id="rId11" Type="http://schemas.openxmlformats.org/officeDocument/2006/relationships/image" Target="../media/image259.png"/><Relationship Id="rId5" Type="http://schemas.openxmlformats.org/officeDocument/2006/relationships/tags" Target="../tags/tag330.xml"/><Relationship Id="rId15" Type="http://schemas.openxmlformats.org/officeDocument/2006/relationships/image" Target="../media/image263.png"/><Relationship Id="rId10" Type="http://schemas.openxmlformats.org/officeDocument/2006/relationships/image" Target="../media/image252.png"/><Relationship Id="rId4" Type="http://schemas.openxmlformats.org/officeDocument/2006/relationships/tags" Target="../tags/tag329.xml"/><Relationship Id="rId9" Type="http://schemas.openxmlformats.org/officeDocument/2006/relationships/image" Target="../media/image251.png"/><Relationship Id="rId14" Type="http://schemas.openxmlformats.org/officeDocument/2006/relationships/image" Target="../media/image26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345.xml"/><Relationship Id="rId18" Type="http://schemas.openxmlformats.org/officeDocument/2006/relationships/image" Target="../media/image266.png"/><Relationship Id="rId26" Type="http://schemas.openxmlformats.org/officeDocument/2006/relationships/image" Target="../media/image274.png"/><Relationship Id="rId39" Type="http://schemas.openxmlformats.org/officeDocument/2006/relationships/image" Target="../media/image287.png"/><Relationship Id="rId21" Type="http://schemas.openxmlformats.org/officeDocument/2006/relationships/image" Target="../media/image269.png"/><Relationship Id="rId34" Type="http://schemas.openxmlformats.org/officeDocument/2006/relationships/image" Target="../media/image282.png"/><Relationship Id="rId42" Type="http://schemas.openxmlformats.org/officeDocument/2006/relationships/image" Target="../media/image290.png"/><Relationship Id="rId7" Type="http://schemas.openxmlformats.org/officeDocument/2006/relationships/tags" Target="../tags/tag339.xml"/><Relationship Id="rId2" Type="http://schemas.openxmlformats.org/officeDocument/2006/relationships/tags" Target="../tags/tag334.xml"/><Relationship Id="rId16" Type="http://schemas.openxmlformats.org/officeDocument/2006/relationships/tags" Target="../tags/tag348.xml"/><Relationship Id="rId20" Type="http://schemas.openxmlformats.org/officeDocument/2006/relationships/image" Target="../media/image268.png"/><Relationship Id="rId29" Type="http://schemas.openxmlformats.org/officeDocument/2006/relationships/image" Target="../media/image277.png"/><Relationship Id="rId41" Type="http://schemas.openxmlformats.org/officeDocument/2006/relationships/image" Target="../media/image289.png"/><Relationship Id="rId1" Type="http://schemas.openxmlformats.org/officeDocument/2006/relationships/tags" Target="../tags/tag333.xml"/><Relationship Id="rId6" Type="http://schemas.openxmlformats.org/officeDocument/2006/relationships/tags" Target="../tags/tag338.xml"/><Relationship Id="rId11" Type="http://schemas.openxmlformats.org/officeDocument/2006/relationships/tags" Target="../tags/tag343.xml"/><Relationship Id="rId24" Type="http://schemas.openxmlformats.org/officeDocument/2006/relationships/image" Target="../media/image272.png"/><Relationship Id="rId32" Type="http://schemas.openxmlformats.org/officeDocument/2006/relationships/image" Target="../media/image280.png"/><Relationship Id="rId37" Type="http://schemas.openxmlformats.org/officeDocument/2006/relationships/image" Target="../media/image285.png"/><Relationship Id="rId40" Type="http://schemas.openxmlformats.org/officeDocument/2006/relationships/image" Target="../media/image288.png"/><Relationship Id="rId5" Type="http://schemas.openxmlformats.org/officeDocument/2006/relationships/tags" Target="../tags/tag337.xml"/><Relationship Id="rId15" Type="http://schemas.openxmlformats.org/officeDocument/2006/relationships/tags" Target="../tags/tag347.xml"/><Relationship Id="rId23" Type="http://schemas.openxmlformats.org/officeDocument/2006/relationships/image" Target="../media/image271.png"/><Relationship Id="rId28" Type="http://schemas.openxmlformats.org/officeDocument/2006/relationships/image" Target="../media/image276.png"/><Relationship Id="rId36" Type="http://schemas.openxmlformats.org/officeDocument/2006/relationships/image" Target="../media/image284.png"/><Relationship Id="rId10" Type="http://schemas.openxmlformats.org/officeDocument/2006/relationships/tags" Target="../tags/tag342.xml"/><Relationship Id="rId19" Type="http://schemas.openxmlformats.org/officeDocument/2006/relationships/image" Target="../media/image267.png"/><Relationship Id="rId31" Type="http://schemas.openxmlformats.org/officeDocument/2006/relationships/image" Target="../media/image279.png"/><Relationship Id="rId4" Type="http://schemas.openxmlformats.org/officeDocument/2006/relationships/tags" Target="../tags/tag336.xml"/><Relationship Id="rId9" Type="http://schemas.openxmlformats.org/officeDocument/2006/relationships/tags" Target="../tags/tag341.xml"/><Relationship Id="rId14" Type="http://schemas.openxmlformats.org/officeDocument/2006/relationships/tags" Target="../tags/tag346.xml"/><Relationship Id="rId22" Type="http://schemas.openxmlformats.org/officeDocument/2006/relationships/image" Target="../media/image270.png"/><Relationship Id="rId27" Type="http://schemas.openxmlformats.org/officeDocument/2006/relationships/image" Target="../media/image275.png"/><Relationship Id="rId30" Type="http://schemas.openxmlformats.org/officeDocument/2006/relationships/image" Target="../media/image278.png"/><Relationship Id="rId35" Type="http://schemas.openxmlformats.org/officeDocument/2006/relationships/image" Target="../media/image283.png"/><Relationship Id="rId43" Type="http://schemas.openxmlformats.org/officeDocument/2006/relationships/image" Target="../media/image291.png"/><Relationship Id="rId8" Type="http://schemas.openxmlformats.org/officeDocument/2006/relationships/tags" Target="../tags/tag340.xml"/><Relationship Id="rId3" Type="http://schemas.openxmlformats.org/officeDocument/2006/relationships/tags" Target="../tags/tag335.xml"/><Relationship Id="rId12" Type="http://schemas.openxmlformats.org/officeDocument/2006/relationships/tags" Target="../tags/tag34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73.png"/><Relationship Id="rId33" Type="http://schemas.openxmlformats.org/officeDocument/2006/relationships/image" Target="../media/image281.png"/><Relationship Id="rId38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5.png"/><Relationship Id="rId18" Type="http://schemas.openxmlformats.org/officeDocument/2006/relationships/image" Target="../media/image266.png"/><Relationship Id="rId26" Type="http://schemas.openxmlformats.org/officeDocument/2006/relationships/image" Target="../media/image274.png"/><Relationship Id="rId3" Type="http://schemas.openxmlformats.org/officeDocument/2006/relationships/tags" Target="../tags/tag351.xml"/><Relationship Id="rId21" Type="http://schemas.openxmlformats.org/officeDocument/2006/relationships/image" Target="../media/image269.png"/><Relationship Id="rId34" Type="http://schemas.openxmlformats.org/officeDocument/2006/relationships/image" Target="../media/image306.png"/><Relationship Id="rId7" Type="http://schemas.openxmlformats.org/officeDocument/2006/relationships/tags" Target="../tags/tag355.xml"/><Relationship Id="rId12" Type="http://schemas.openxmlformats.org/officeDocument/2006/relationships/image" Target="../media/image294.png"/><Relationship Id="rId17" Type="http://schemas.openxmlformats.org/officeDocument/2006/relationships/image" Target="../media/image298.png"/><Relationship Id="rId25" Type="http://schemas.openxmlformats.org/officeDocument/2006/relationships/image" Target="../media/image273.png"/><Relationship Id="rId33" Type="http://schemas.openxmlformats.org/officeDocument/2006/relationships/image" Target="../media/image305.png"/><Relationship Id="rId2" Type="http://schemas.openxmlformats.org/officeDocument/2006/relationships/tags" Target="../tags/tag350.xml"/><Relationship Id="rId16" Type="http://schemas.openxmlformats.org/officeDocument/2006/relationships/image" Target="../media/image297.png"/><Relationship Id="rId20" Type="http://schemas.openxmlformats.org/officeDocument/2006/relationships/image" Target="../media/image268.png"/><Relationship Id="rId29" Type="http://schemas.openxmlformats.org/officeDocument/2006/relationships/image" Target="../media/image301.png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11" Type="http://schemas.openxmlformats.org/officeDocument/2006/relationships/image" Target="../media/image293.png"/><Relationship Id="rId24" Type="http://schemas.openxmlformats.org/officeDocument/2006/relationships/image" Target="../media/image272.png"/><Relationship Id="rId32" Type="http://schemas.openxmlformats.org/officeDocument/2006/relationships/image" Target="../media/image304.png"/><Relationship Id="rId5" Type="http://schemas.openxmlformats.org/officeDocument/2006/relationships/tags" Target="../tags/tag353.xml"/><Relationship Id="rId15" Type="http://schemas.openxmlformats.org/officeDocument/2006/relationships/image" Target="../media/image161.png"/><Relationship Id="rId23" Type="http://schemas.openxmlformats.org/officeDocument/2006/relationships/image" Target="../media/image271.png"/><Relationship Id="rId28" Type="http://schemas.openxmlformats.org/officeDocument/2006/relationships/image" Target="../media/image300.png"/><Relationship Id="rId10" Type="http://schemas.openxmlformats.org/officeDocument/2006/relationships/image" Target="../media/image292.png"/><Relationship Id="rId19" Type="http://schemas.openxmlformats.org/officeDocument/2006/relationships/image" Target="../media/image267.png"/><Relationship Id="rId31" Type="http://schemas.openxmlformats.org/officeDocument/2006/relationships/image" Target="../media/image303.png"/><Relationship Id="rId4" Type="http://schemas.openxmlformats.org/officeDocument/2006/relationships/tags" Target="../tags/tag35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96.png"/><Relationship Id="rId22" Type="http://schemas.openxmlformats.org/officeDocument/2006/relationships/image" Target="../media/image270.png"/><Relationship Id="rId27" Type="http://schemas.openxmlformats.org/officeDocument/2006/relationships/image" Target="../media/image299.png"/><Relationship Id="rId30" Type="http://schemas.openxmlformats.org/officeDocument/2006/relationships/image" Target="../media/image302.png"/><Relationship Id="rId35" Type="http://schemas.openxmlformats.org/officeDocument/2006/relationships/image" Target="../media/image307.png"/><Relationship Id="rId8" Type="http://schemas.openxmlformats.org/officeDocument/2006/relationships/tags" Target="../tags/tag35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jpg"/><Relationship Id="rId13" Type="http://schemas.openxmlformats.org/officeDocument/2006/relationships/image" Target="../media/image319.jpg"/><Relationship Id="rId18" Type="http://schemas.openxmlformats.org/officeDocument/2006/relationships/image" Target="../media/image324.jpg"/><Relationship Id="rId3" Type="http://schemas.openxmlformats.org/officeDocument/2006/relationships/image" Target="../media/image309.jpg"/><Relationship Id="rId21" Type="http://schemas.openxmlformats.org/officeDocument/2006/relationships/image" Target="../media/image327.jpg"/><Relationship Id="rId7" Type="http://schemas.openxmlformats.org/officeDocument/2006/relationships/image" Target="../media/image313.jpg"/><Relationship Id="rId12" Type="http://schemas.openxmlformats.org/officeDocument/2006/relationships/image" Target="../media/image318.jpg"/><Relationship Id="rId17" Type="http://schemas.openxmlformats.org/officeDocument/2006/relationships/image" Target="../media/image323.jpg"/><Relationship Id="rId2" Type="http://schemas.openxmlformats.org/officeDocument/2006/relationships/image" Target="../media/image308.jpg"/><Relationship Id="rId16" Type="http://schemas.openxmlformats.org/officeDocument/2006/relationships/image" Target="../media/image322.jpg"/><Relationship Id="rId20" Type="http://schemas.openxmlformats.org/officeDocument/2006/relationships/image" Target="../media/image3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jpg"/><Relationship Id="rId11" Type="http://schemas.openxmlformats.org/officeDocument/2006/relationships/image" Target="../media/image317.jpg"/><Relationship Id="rId5" Type="http://schemas.openxmlformats.org/officeDocument/2006/relationships/image" Target="../media/image311.jpg"/><Relationship Id="rId15" Type="http://schemas.openxmlformats.org/officeDocument/2006/relationships/image" Target="../media/image321.jpg"/><Relationship Id="rId10" Type="http://schemas.openxmlformats.org/officeDocument/2006/relationships/image" Target="../media/image316.jpg"/><Relationship Id="rId19" Type="http://schemas.openxmlformats.org/officeDocument/2006/relationships/image" Target="../media/image325.jpg"/><Relationship Id="rId4" Type="http://schemas.openxmlformats.org/officeDocument/2006/relationships/image" Target="../media/image310.jpg"/><Relationship Id="rId9" Type="http://schemas.openxmlformats.org/officeDocument/2006/relationships/image" Target="../media/image315.jpg"/><Relationship Id="rId14" Type="http://schemas.openxmlformats.org/officeDocument/2006/relationships/image" Target="../media/image3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7.png"/><Relationship Id="rId41" Type="http://schemas.openxmlformats.org/officeDocument/2006/relationships/image" Target="../media/image46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3.png"/><Relationship Id="rId32" Type="http://schemas.openxmlformats.org/officeDocument/2006/relationships/image" Target="../media/image21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6.png"/><Relationship Id="rId28" Type="http://schemas.openxmlformats.org/officeDocument/2006/relationships/image" Target="../media/image23.png"/><Relationship Id="rId36" Type="http://schemas.openxmlformats.org/officeDocument/2006/relationships/image" Target="../media/image41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5.png"/><Relationship Id="rId27" Type="http://schemas.openxmlformats.org/officeDocument/2006/relationships/image" Target="../media/image36.png"/><Relationship Id="rId30" Type="http://schemas.openxmlformats.org/officeDocument/2006/relationships/image" Target="../media/image37.png"/><Relationship Id="rId35" Type="http://schemas.openxmlformats.org/officeDocument/2006/relationships/image" Target="../media/image40.png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4.png"/><Relationship Id="rId33" Type="http://schemas.openxmlformats.org/officeDocument/2006/relationships/image" Target="../media/image29.png"/><Relationship Id="rId38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5.png"/><Relationship Id="rId3" Type="http://schemas.openxmlformats.org/officeDocument/2006/relationships/tags" Target="../tags/tag59.xml"/><Relationship Id="rId21" Type="http://schemas.openxmlformats.org/officeDocument/2006/relationships/image" Target="../media/image50.png"/><Relationship Id="rId34" Type="http://schemas.openxmlformats.org/officeDocument/2006/relationships/image" Target="../media/image60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4.png"/><Relationship Id="rId33" Type="http://schemas.openxmlformats.org/officeDocument/2006/relationships/image" Target="../media/image59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49.png"/><Relationship Id="rId29" Type="http://schemas.openxmlformats.org/officeDocument/2006/relationships/image" Target="../media/image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53.png"/><Relationship Id="rId32" Type="http://schemas.openxmlformats.org/officeDocument/2006/relationships/image" Target="../media/image58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2.png"/><Relationship Id="rId28" Type="http://schemas.openxmlformats.org/officeDocument/2006/relationships/image" Target="../media/image8.png"/><Relationship Id="rId10" Type="http://schemas.openxmlformats.org/officeDocument/2006/relationships/tags" Target="../tags/tag66.xml"/><Relationship Id="rId19" Type="http://schemas.openxmlformats.org/officeDocument/2006/relationships/image" Target="../media/image48.png"/><Relationship Id="rId31" Type="http://schemas.openxmlformats.org/officeDocument/2006/relationships/image" Target="../media/image57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10.png"/><Relationship Id="rId35" Type="http://schemas.openxmlformats.org/officeDocument/2006/relationships/image" Target="../media/image61.png"/><Relationship Id="rId8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76.xml"/><Relationship Id="rId21" Type="http://schemas.openxmlformats.org/officeDocument/2006/relationships/image" Target="../media/image69.pn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65.png"/><Relationship Id="rId25" Type="http://schemas.openxmlformats.org/officeDocument/2006/relationships/image" Target="../media/image49.png"/><Relationship Id="rId2" Type="http://schemas.openxmlformats.org/officeDocument/2006/relationships/tags" Target="../tags/tag7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48.png"/><Relationship Id="rId5" Type="http://schemas.openxmlformats.org/officeDocument/2006/relationships/tags" Target="../tags/tag78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tags" Target="../tags/tag83.xml"/><Relationship Id="rId19" Type="http://schemas.openxmlformats.org/officeDocument/2006/relationships/image" Target="../media/image67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image" Target="../media/image72.png"/><Relationship Id="rId26" Type="http://schemas.openxmlformats.org/officeDocument/2006/relationships/image" Target="../media/image78.png"/><Relationship Id="rId3" Type="http://schemas.openxmlformats.org/officeDocument/2006/relationships/tags" Target="../tags/tag88.xml"/><Relationship Id="rId21" Type="http://schemas.openxmlformats.org/officeDocument/2006/relationships/image" Target="../media/image75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77.png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image" Target="../media/image74.png"/><Relationship Id="rId29" Type="http://schemas.openxmlformats.org/officeDocument/2006/relationships/image" Target="../media/image81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9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8.png"/><Relationship Id="rId28" Type="http://schemas.openxmlformats.org/officeDocument/2006/relationships/image" Target="../media/image80.png"/><Relationship Id="rId10" Type="http://schemas.openxmlformats.org/officeDocument/2006/relationships/tags" Target="../tags/tag95.xml"/><Relationship Id="rId19" Type="http://schemas.openxmlformats.org/officeDocument/2006/relationships/image" Target="../media/image73.png"/><Relationship Id="rId31" Type="http://schemas.openxmlformats.org/officeDocument/2006/relationships/image" Target="../media/image83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image" Target="../media/image76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84.jpg"/><Relationship Id="rId18" Type="http://schemas.openxmlformats.org/officeDocument/2006/relationships/image" Target="../media/image89.jpg"/><Relationship Id="rId26" Type="http://schemas.openxmlformats.org/officeDocument/2006/relationships/image" Target="../media/image97.png"/><Relationship Id="rId3" Type="http://schemas.openxmlformats.org/officeDocument/2006/relationships/tags" Target="../tags/tag104.xml"/><Relationship Id="rId21" Type="http://schemas.openxmlformats.org/officeDocument/2006/relationships/image" Target="../media/image92.png"/><Relationship Id="rId7" Type="http://schemas.openxmlformats.org/officeDocument/2006/relationships/tags" Target="../tags/tag10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8.jpg"/><Relationship Id="rId25" Type="http://schemas.openxmlformats.org/officeDocument/2006/relationships/image" Target="../media/image96.png"/><Relationship Id="rId2" Type="http://schemas.openxmlformats.org/officeDocument/2006/relationships/tags" Target="../tags/tag103.xml"/><Relationship Id="rId16" Type="http://schemas.openxmlformats.org/officeDocument/2006/relationships/image" Target="../media/image87.jp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image" Target="../media/image95.png"/><Relationship Id="rId5" Type="http://schemas.openxmlformats.org/officeDocument/2006/relationships/tags" Target="../tags/tag106.xml"/><Relationship Id="rId15" Type="http://schemas.openxmlformats.org/officeDocument/2006/relationships/image" Target="../media/image86.jpg"/><Relationship Id="rId23" Type="http://schemas.openxmlformats.org/officeDocument/2006/relationships/image" Target="../media/image94.png"/><Relationship Id="rId28" Type="http://schemas.openxmlformats.org/officeDocument/2006/relationships/image" Target="../media/image99.jpg"/><Relationship Id="rId10" Type="http://schemas.openxmlformats.org/officeDocument/2006/relationships/tags" Target="../tags/tag111.xml"/><Relationship Id="rId19" Type="http://schemas.openxmlformats.org/officeDocument/2006/relationships/image" Target="../media/image90.png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85.jp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102.png"/><Relationship Id="rId18" Type="http://schemas.openxmlformats.org/officeDocument/2006/relationships/image" Target="../media/image107.jpg"/><Relationship Id="rId26" Type="http://schemas.openxmlformats.org/officeDocument/2006/relationships/image" Target="../media/image114.jpg"/><Relationship Id="rId3" Type="http://schemas.openxmlformats.org/officeDocument/2006/relationships/tags" Target="../tags/tag115.xml"/><Relationship Id="rId21" Type="http://schemas.openxmlformats.org/officeDocument/2006/relationships/image" Target="../media/image110.png"/><Relationship Id="rId7" Type="http://schemas.openxmlformats.org/officeDocument/2006/relationships/tags" Target="../tags/tag119.xml"/><Relationship Id="rId12" Type="http://schemas.openxmlformats.org/officeDocument/2006/relationships/image" Target="../media/image101.jpg"/><Relationship Id="rId17" Type="http://schemas.openxmlformats.org/officeDocument/2006/relationships/image" Target="../media/image106.png"/><Relationship Id="rId25" Type="http://schemas.openxmlformats.org/officeDocument/2006/relationships/image" Target="../media/image113.png"/><Relationship Id="rId2" Type="http://schemas.openxmlformats.org/officeDocument/2006/relationships/tags" Target="../tags/tag114.xml"/><Relationship Id="rId16" Type="http://schemas.openxmlformats.org/officeDocument/2006/relationships/image" Target="../media/image105.jpg"/><Relationship Id="rId20" Type="http://schemas.openxmlformats.org/officeDocument/2006/relationships/image" Target="../media/image109.jpg"/><Relationship Id="rId29" Type="http://schemas.openxmlformats.org/officeDocument/2006/relationships/image" Target="../media/image117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12.jpg"/><Relationship Id="rId5" Type="http://schemas.openxmlformats.org/officeDocument/2006/relationships/tags" Target="../tags/tag117.xml"/><Relationship Id="rId15" Type="http://schemas.openxmlformats.org/officeDocument/2006/relationships/image" Target="../media/image104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tags" Target="../tags/tag122.xml"/><Relationship Id="rId19" Type="http://schemas.openxmlformats.org/officeDocument/2006/relationships/image" Target="../media/image108.pn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103.jpg"/><Relationship Id="rId22" Type="http://schemas.openxmlformats.org/officeDocument/2006/relationships/image" Target="../media/image99.jpg"/><Relationship Id="rId27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F5FA7A-385B-4CEF-A3B0-9490CB412D39}"/>
              </a:ext>
            </a:extLst>
          </p:cNvPr>
          <p:cNvGrpSpPr/>
          <p:nvPr/>
        </p:nvGrpSpPr>
        <p:grpSpPr>
          <a:xfrm>
            <a:off x="3288718" y="1566963"/>
            <a:ext cx="10750261" cy="5254043"/>
            <a:chOff x="1536282" y="-494868"/>
            <a:chExt cx="10750261" cy="5254043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028900"/>
              <a:ext cx="2578692" cy="231093"/>
            </a:xfrm>
            <a:prstGeom prst="rect">
              <a:avLst/>
            </a:prstGeom>
          </p:spPr>
        </p:pic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260E0AF-3585-45ED-A3EC-484FBB25B6D1}"/>
                </a:ext>
              </a:extLst>
            </p:cNvPr>
            <p:cNvCxnSpPr>
              <a:cxnSpLocks/>
            </p:cNvCxnSpPr>
            <p:nvPr/>
          </p:nvCxnSpPr>
          <p:spPr>
            <a:xfrm>
              <a:off x="3439570" y="373493"/>
              <a:ext cx="2903761" cy="0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DC0EFC2-8F44-4F0D-9422-05E7B08F5D9A}"/>
                </a:ext>
              </a:extLst>
            </p:cNvPr>
            <p:cNvSpPr/>
            <p:nvPr/>
          </p:nvSpPr>
          <p:spPr>
            <a:xfrm>
              <a:off x="8384161" y="-134512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8CDD791A-C23A-4F94-B90B-11FAD4A75E1C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672877" y="230230"/>
              <a:ext cx="1215163" cy="12256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4630976-F684-4A4E-A3B6-2195444E3F43}"/>
                </a:ext>
              </a:extLst>
            </p:cNvPr>
            <p:cNvSpPr/>
            <p:nvPr/>
          </p:nvSpPr>
          <p:spPr>
            <a:xfrm>
              <a:off x="2066523" y="-144899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A9E531FB-F49C-48D5-80E7-2BEF497C9B04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49454" y="216000"/>
              <a:ext cx="1212569" cy="120430"/>
            </a:xfrm>
            <a:prstGeom prst="rect">
              <a:avLst/>
            </a:prstGeom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5AB10DD-E6A2-4096-8D8C-5AD0BDCFFDC9}"/>
                </a:ext>
              </a:extLst>
            </p:cNvPr>
            <p:cNvSpPr/>
            <p:nvPr/>
          </p:nvSpPr>
          <p:spPr>
            <a:xfrm>
              <a:off x="3111258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E7A66485-1B93-48B4-98D0-4619F8DA162A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354824" y="180000"/>
              <a:ext cx="1297760" cy="121096"/>
            </a:xfrm>
            <a:prstGeom prst="rect">
              <a:avLst/>
            </a:prstGeom>
          </p:spPr>
        </p:pic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81E8633A-4DEE-4F1D-AFE7-588D345B1337}"/>
                </a:ext>
              </a:extLst>
            </p:cNvPr>
            <p:cNvSpPr/>
            <p:nvPr/>
          </p:nvSpPr>
          <p:spPr>
            <a:xfrm>
              <a:off x="2561890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71E21CA4-21AC-4D96-A7B6-4323593EA411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805099" y="180000"/>
              <a:ext cx="1297760" cy="121096"/>
            </a:xfrm>
            <a:prstGeom prst="rect">
              <a:avLst/>
            </a:prstGeom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0752FC7-98D5-4CC4-AFFD-D93457810A82}"/>
                </a:ext>
              </a:extLst>
            </p:cNvPr>
            <p:cNvSpPr/>
            <p:nvPr/>
          </p:nvSpPr>
          <p:spPr>
            <a:xfrm>
              <a:off x="4290570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363089D4-2845-47EE-A2F6-E6A4170CEA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337565" y="3819115"/>
              <a:ext cx="1710633" cy="169487"/>
            </a:xfrm>
            <a:prstGeom prst="rect">
              <a:avLst/>
            </a:prstGeom>
          </p:spPr>
        </p:pic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2A692517-9057-4289-8FCC-903D32193F35}"/>
                </a:ext>
              </a:extLst>
            </p:cNvPr>
            <p:cNvSpPr/>
            <p:nvPr/>
          </p:nvSpPr>
          <p:spPr>
            <a:xfrm>
              <a:off x="4928203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0" name="Grafik 99">
              <a:extLst>
                <a:ext uri="{FF2B5EF4-FFF2-40B4-BE49-F238E27FC236}">
                  <a16:creationId xmlns:a16="http://schemas.microsoft.com/office/drawing/2014/main" id="{A8B54BBD-5D33-4A82-B63F-0DC5CCDB3A12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68543" y="3819115"/>
              <a:ext cx="1710633" cy="169487"/>
            </a:xfrm>
            <a:prstGeom prst="rect">
              <a:avLst/>
            </a:prstGeom>
          </p:spPr>
        </p:pic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8C7EE385-C1B1-4C71-837E-02E612782C03}"/>
                </a:ext>
              </a:extLst>
            </p:cNvPr>
            <p:cNvSpPr/>
            <p:nvPr/>
          </p:nvSpPr>
          <p:spPr>
            <a:xfrm>
              <a:off x="5566157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DD8C9E-607A-4EB9-A235-66E3F3DF44F3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606497" y="3819115"/>
              <a:ext cx="1710633" cy="169487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917C513-FED2-4A9D-AC8E-DE07345BCDAA}"/>
                </a:ext>
              </a:extLst>
            </p:cNvPr>
            <p:cNvSpPr/>
            <p:nvPr/>
          </p:nvSpPr>
          <p:spPr>
            <a:xfrm>
              <a:off x="6737118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D41D9B5-5AC8-48B2-A1B3-2D423ACBA3CA}"/>
                </a:ext>
              </a:extLst>
            </p:cNvPr>
            <p:cNvSpPr/>
            <p:nvPr/>
          </p:nvSpPr>
          <p:spPr>
            <a:xfrm>
              <a:off x="6647118" y="-144899"/>
              <a:ext cx="90000" cy="101647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13DA4467-EC3D-417A-91B6-4CBE06725825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49647" y="134326"/>
              <a:ext cx="1381680" cy="123291"/>
            </a:xfrm>
            <a:prstGeom prst="rect">
              <a:avLst/>
            </a:prstGeom>
          </p:spPr>
        </p:pic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54FD4DCA-1D5D-4002-8249-B6EE8D5B6098}"/>
                </a:ext>
              </a:extLst>
            </p:cNvPr>
            <p:cNvSpPr/>
            <p:nvPr/>
          </p:nvSpPr>
          <p:spPr>
            <a:xfrm>
              <a:off x="7283500" y="-13474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90B271C4-7033-4AF4-B7C5-54E807D58E6D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527473" y="186122"/>
              <a:ext cx="1299337" cy="122499"/>
            </a:xfrm>
            <a:prstGeom prst="rect">
              <a:avLst/>
            </a:prstGeom>
          </p:spPr>
        </p:pic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DA13D10F-7F1A-4F90-904E-53A66B761971}"/>
                </a:ext>
              </a:extLst>
            </p:cNvPr>
            <p:cNvSpPr/>
            <p:nvPr/>
          </p:nvSpPr>
          <p:spPr>
            <a:xfrm>
              <a:off x="7831734" y="-13474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70D2F47C-AC0A-428B-B073-D7C5595BC711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076693" y="188013"/>
              <a:ext cx="1299305" cy="122496"/>
            </a:xfrm>
            <a:prstGeom prst="rect">
              <a:avLst/>
            </a:prstGeom>
          </p:spPr>
        </p:pic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5687FDDD-BF10-4B1A-BFE2-4FAE85FA011A}"/>
                </a:ext>
              </a:extLst>
            </p:cNvPr>
            <p:cNvSpPr/>
            <p:nvPr/>
          </p:nvSpPr>
          <p:spPr>
            <a:xfrm>
              <a:off x="8879575" y="-134746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7" name="Grafik 146">
              <a:extLst>
                <a:ext uri="{FF2B5EF4-FFF2-40B4-BE49-F238E27FC236}">
                  <a16:creationId xmlns:a16="http://schemas.microsoft.com/office/drawing/2014/main" id="{602E6A43-3955-4491-A233-5A44777F6CAD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171450" y="228325"/>
              <a:ext cx="1215163" cy="122560"/>
            </a:xfrm>
            <a:prstGeom prst="rect">
              <a:avLst/>
            </a:prstGeom>
          </p:spPr>
        </p:pic>
        <p:cxnSp>
          <p:nvCxnSpPr>
            <p:cNvPr id="193" name="Gerade Verbindung mit Pfeil 192">
              <a:extLst>
                <a:ext uri="{FF2B5EF4-FFF2-40B4-BE49-F238E27FC236}">
                  <a16:creationId xmlns:a16="http://schemas.microsoft.com/office/drawing/2014/main" id="{F870324B-CBB8-4A55-B8B5-441802117F41}"/>
                </a:ext>
              </a:extLst>
            </p:cNvPr>
            <p:cNvCxnSpPr>
              <a:cxnSpLocks/>
            </p:cNvCxnSpPr>
            <p:nvPr/>
          </p:nvCxnSpPr>
          <p:spPr>
            <a:xfrm>
              <a:off x="3158828" y="1041004"/>
              <a:ext cx="0" cy="54000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 Verbindung mit Pfeil 194">
              <a:extLst>
                <a:ext uri="{FF2B5EF4-FFF2-40B4-BE49-F238E27FC236}">
                  <a16:creationId xmlns:a16="http://schemas.microsoft.com/office/drawing/2014/main" id="{76174D90-A65F-46E2-8449-626BC97C34A1}"/>
                </a:ext>
              </a:extLst>
            </p:cNvPr>
            <p:cNvCxnSpPr>
              <a:cxnSpLocks/>
            </p:cNvCxnSpPr>
            <p:nvPr/>
          </p:nvCxnSpPr>
          <p:spPr>
            <a:xfrm>
              <a:off x="4378028" y="2962768"/>
              <a:ext cx="0" cy="54000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 Verbindung mit Pfeil 195">
              <a:extLst>
                <a:ext uri="{FF2B5EF4-FFF2-40B4-BE49-F238E27FC236}">
                  <a16:creationId xmlns:a16="http://schemas.microsoft.com/office/drawing/2014/main" id="{DC400651-64B9-4D8E-AE3F-3B427134BD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188" y="2962768"/>
              <a:ext cx="0" cy="54000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 Verbindung mit Pfeil 197">
              <a:extLst>
                <a:ext uri="{FF2B5EF4-FFF2-40B4-BE49-F238E27FC236}">
                  <a16:creationId xmlns:a16="http://schemas.microsoft.com/office/drawing/2014/main" id="{59A8854F-8931-43AC-A5AD-30F2FB245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2118" y="1041004"/>
              <a:ext cx="0" cy="54000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 Verbindung mit Pfeil 198">
              <a:extLst>
                <a:ext uri="{FF2B5EF4-FFF2-40B4-BE49-F238E27FC236}">
                  <a16:creationId xmlns:a16="http://schemas.microsoft.com/office/drawing/2014/main" id="{2433327C-FDBB-4508-A559-1E37F54C644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959" y="36334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 Verbindung mit Pfeil 201">
              <a:extLst>
                <a:ext uri="{FF2B5EF4-FFF2-40B4-BE49-F238E27FC236}">
                  <a16:creationId xmlns:a16="http://schemas.microsoft.com/office/drawing/2014/main" id="{1561C2BB-F382-478F-AEEC-E183C083E16C}"/>
                </a:ext>
              </a:extLst>
            </p:cNvPr>
            <p:cNvCxnSpPr>
              <a:cxnSpLocks/>
            </p:cNvCxnSpPr>
            <p:nvPr/>
          </p:nvCxnSpPr>
          <p:spPr>
            <a:xfrm>
              <a:off x="2737767" y="36334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9BA9C02-ED06-484A-8997-AB71548D1C71}"/>
                </a:ext>
              </a:extLst>
            </p:cNvPr>
            <p:cNvCxnSpPr>
              <a:cxnSpLocks/>
            </p:cNvCxnSpPr>
            <p:nvPr/>
          </p:nvCxnSpPr>
          <p:spPr>
            <a:xfrm>
              <a:off x="4680332" y="2282455"/>
              <a:ext cx="430882" cy="0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373CFD1-19B2-4E18-853F-C6BF04AC82CD}"/>
                </a:ext>
              </a:extLst>
            </p:cNvPr>
            <p:cNvSpPr/>
            <p:nvPr/>
          </p:nvSpPr>
          <p:spPr>
            <a:xfrm>
              <a:off x="5566157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5F28E99-2289-4BE6-9C69-A5FE1E4056EE}"/>
                </a:ext>
              </a:extLst>
            </p:cNvPr>
            <p:cNvSpPr/>
            <p:nvPr/>
          </p:nvSpPr>
          <p:spPr>
            <a:xfrm>
              <a:off x="5386157" y="1774294"/>
              <a:ext cx="180000" cy="101647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4E604ED7-48C0-4541-B147-9B29FC3867AB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27772" y="1872000"/>
              <a:ext cx="1708199" cy="171079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4298CF9-DC3B-42B2-9A55-47218FF4F13D}"/>
                </a:ext>
              </a:extLst>
            </p:cNvPr>
            <p:cNvSpPr/>
            <p:nvPr/>
          </p:nvSpPr>
          <p:spPr>
            <a:xfrm>
              <a:off x="3021258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A27AFC30-C288-4D4C-8CB9-7130221084BD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60849" y="1872000"/>
              <a:ext cx="1709092" cy="172528"/>
            </a:xfrm>
            <a:prstGeom prst="rect">
              <a:avLst/>
            </a:prstGeom>
          </p:spPr>
        </p:pic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FE191AD3-4216-482F-A2BD-6418B8BA2003}"/>
                </a:ext>
              </a:extLst>
            </p:cNvPr>
            <p:cNvSpPr/>
            <p:nvPr/>
          </p:nvSpPr>
          <p:spPr>
            <a:xfrm>
              <a:off x="3658891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A0E95DF0-FAC9-4586-A522-C2C826B93D56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98482" y="1872000"/>
              <a:ext cx="1709092" cy="172528"/>
            </a:xfrm>
            <a:prstGeom prst="rect">
              <a:avLst/>
            </a:prstGeom>
          </p:spPr>
        </p:pic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4FE30140-A315-495B-9247-537E9D53CB4F}"/>
                </a:ext>
              </a:extLst>
            </p:cNvPr>
            <p:cNvSpPr/>
            <p:nvPr/>
          </p:nvSpPr>
          <p:spPr>
            <a:xfrm>
              <a:off x="4295213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B9005A30-AF5B-47EA-AADF-19B942ABFC70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334804" y="1872000"/>
              <a:ext cx="1709092" cy="172528"/>
            </a:xfrm>
            <a:prstGeom prst="rect">
              <a:avLst/>
            </a:prstGeom>
          </p:spPr>
        </p:pic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5531D159-9F0F-4C4F-857D-F00299DB56D2}"/>
                </a:ext>
              </a:extLst>
            </p:cNvPr>
            <p:cNvSpPr/>
            <p:nvPr/>
          </p:nvSpPr>
          <p:spPr>
            <a:xfrm>
              <a:off x="6198738" y="1774294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6D85AECC-8203-4194-B049-1329D7E434A7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285897" y="1908000"/>
              <a:ext cx="1624707" cy="170274"/>
            </a:xfrm>
            <a:prstGeom prst="rect">
              <a:avLst/>
            </a:prstGeom>
          </p:spPr>
        </p:pic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42EEB090-AC88-4902-9D92-C78AE39B15BB}"/>
                </a:ext>
              </a:extLst>
            </p:cNvPr>
            <p:cNvSpPr/>
            <p:nvPr/>
          </p:nvSpPr>
          <p:spPr>
            <a:xfrm>
              <a:off x="6742557" y="177421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5" name="Grafik 114">
              <a:extLst>
                <a:ext uri="{FF2B5EF4-FFF2-40B4-BE49-F238E27FC236}">
                  <a16:creationId xmlns:a16="http://schemas.microsoft.com/office/drawing/2014/main" id="{E3024106-BFB7-45F0-BB9D-C3AD8711527F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29716" y="1908000"/>
              <a:ext cx="1624707" cy="170274"/>
            </a:xfrm>
            <a:prstGeom prst="rect">
              <a:avLst/>
            </a:prstGeom>
          </p:spPr>
        </p:pic>
        <p:cxnSp>
          <p:nvCxnSpPr>
            <p:cNvPr id="203" name="Gerade Verbindung mit Pfeil 202">
              <a:extLst>
                <a:ext uri="{FF2B5EF4-FFF2-40B4-BE49-F238E27FC236}">
                  <a16:creationId xmlns:a16="http://schemas.microsoft.com/office/drawing/2014/main" id="{B57A74DB-D693-46C3-A3C2-9AB7D395AA79}"/>
                </a:ext>
              </a:extLst>
            </p:cNvPr>
            <p:cNvCxnSpPr>
              <a:cxnSpLocks/>
            </p:cNvCxnSpPr>
            <p:nvPr/>
          </p:nvCxnSpPr>
          <p:spPr>
            <a:xfrm>
              <a:off x="3288445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91FFDC56-FA89-4E68-B52D-C5D0F59AE0A8}"/>
                </a:ext>
              </a:extLst>
            </p:cNvPr>
            <p:cNvCxnSpPr>
              <a:cxnSpLocks/>
            </p:cNvCxnSpPr>
            <p:nvPr/>
          </p:nvCxnSpPr>
          <p:spPr>
            <a:xfrm>
              <a:off x="3928525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1665B630-3CF1-40EA-BEA2-5764779F8854}"/>
                </a:ext>
              </a:extLst>
            </p:cNvPr>
            <p:cNvCxnSpPr>
              <a:cxnSpLocks/>
            </p:cNvCxnSpPr>
            <p:nvPr/>
          </p:nvCxnSpPr>
          <p:spPr>
            <a:xfrm>
              <a:off x="4549952" y="424651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>
              <a:extLst>
                <a:ext uri="{FF2B5EF4-FFF2-40B4-BE49-F238E27FC236}">
                  <a16:creationId xmlns:a16="http://schemas.microsoft.com/office/drawing/2014/main" id="{A950871B-5E55-46AB-9839-8214B7BA76B8}"/>
                </a:ext>
              </a:extLst>
            </p:cNvPr>
            <p:cNvCxnSpPr>
              <a:cxnSpLocks/>
            </p:cNvCxnSpPr>
            <p:nvPr/>
          </p:nvCxnSpPr>
          <p:spPr>
            <a:xfrm>
              <a:off x="5201541" y="424651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 Verbindung mit Pfeil 207">
              <a:extLst>
                <a:ext uri="{FF2B5EF4-FFF2-40B4-BE49-F238E27FC236}">
                  <a16:creationId xmlns:a16="http://schemas.microsoft.com/office/drawing/2014/main" id="{9F9AC416-6CA9-4103-8A4F-CFE782F66145}"/>
                </a:ext>
              </a:extLst>
            </p:cNvPr>
            <p:cNvCxnSpPr>
              <a:cxnSpLocks/>
            </p:cNvCxnSpPr>
            <p:nvPr/>
          </p:nvCxnSpPr>
          <p:spPr>
            <a:xfrm>
              <a:off x="5833428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 Verbindung mit Pfeil 208">
              <a:extLst>
                <a:ext uri="{FF2B5EF4-FFF2-40B4-BE49-F238E27FC236}">
                  <a16:creationId xmlns:a16="http://schemas.microsoft.com/office/drawing/2014/main" id="{3700BAD1-C45A-45C8-8ECC-B2013A2A9773}"/>
                </a:ext>
              </a:extLst>
            </p:cNvPr>
            <p:cNvCxnSpPr>
              <a:cxnSpLocks/>
            </p:cNvCxnSpPr>
            <p:nvPr/>
          </p:nvCxnSpPr>
          <p:spPr>
            <a:xfrm>
              <a:off x="6382068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mit Pfeil 210">
              <a:extLst>
                <a:ext uri="{FF2B5EF4-FFF2-40B4-BE49-F238E27FC236}">
                  <a16:creationId xmlns:a16="http://schemas.microsoft.com/office/drawing/2014/main" id="{CD12450D-3437-4D50-982B-3D032BCC11D1}"/>
                </a:ext>
              </a:extLst>
            </p:cNvPr>
            <p:cNvCxnSpPr>
              <a:cxnSpLocks/>
            </p:cNvCxnSpPr>
            <p:nvPr/>
          </p:nvCxnSpPr>
          <p:spPr>
            <a:xfrm>
              <a:off x="6917568" y="37772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mit Pfeil 211">
              <a:extLst>
                <a:ext uri="{FF2B5EF4-FFF2-40B4-BE49-F238E27FC236}">
                  <a16:creationId xmlns:a16="http://schemas.microsoft.com/office/drawing/2014/main" id="{CE9834CF-6EF4-48C5-88B9-352A2CD91E1D}"/>
                </a:ext>
              </a:extLst>
            </p:cNvPr>
            <p:cNvCxnSpPr>
              <a:cxnSpLocks/>
            </p:cNvCxnSpPr>
            <p:nvPr/>
          </p:nvCxnSpPr>
          <p:spPr>
            <a:xfrm>
              <a:off x="7466208" y="373493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mit Pfeil 212">
              <a:extLst>
                <a:ext uri="{FF2B5EF4-FFF2-40B4-BE49-F238E27FC236}">
                  <a16:creationId xmlns:a16="http://schemas.microsoft.com/office/drawing/2014/main" id="{465A048E-CC78-4D56-8872-19ED092F7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20944" y="373493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 Verbindung mit Pfeil 213">
              <a:extLst>
                <a:ext uri="{FF2B5EF4-FFF2-40B4-BE49-F238E27FC236}">
                  <a16:creationId xmlns:a16="http://schemas.microsoft.com/office/drawing/2014/main" id="{6D606E0B-9974-4D98-BCC3-BCAF0A4EF481}"/>
                </a:ext>
              </a:extLst>
            </p:cNvPr>
            <p:cNvCxnSpPr>
              <a:cxnSpLocks/>
            </p:cNvCxnSpPr>
            <p:nvPr/>
          </p:nvCxnSpPr>
          <p:spPr>
            <a:xfrm>
              <a:off x="8523864" y="378944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6" name="Grafik 155">
              <a:extLst>
                <a:ext uri="{FF2B5EF4-FFF2-40B4-BE49-F238E27FC236}">
                  <a16:creationId xmlns:a16="http://schemas.microsoft.com/office/drawing/2014/main" id="{F0CDDBA1-91E3-4D11-8C52-37EFD0BAEDC4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100173" y="535900"/>
              <a:ext cx="598324" cy="122872"/>
            </a:xfrm>
            <a:prstGeom prst="rect">
              <a:avLst/>
            </a:prstGeom>
          </p:spPr>
        </p:pic>
        <p:sp>
          <p:nvSpPr>
            <p:cNvPr id="157" name="Rechteck 156">
              <a:extLst>
                <a:ext uri="{FF2B5EF4-FFF2-40B4-BE49-F238E27FC236}">
                  <a16:creationId xmlns:a16="http://schemas.microsoft.com/office/drawing/2014/main" id="{C3FC449C-F3F4-4A25-A79C-21AB70FF9BB1}"/>
                </a:ext>
              </a:extLst>
            </p:cNvPr>
            <p:cNvSpPr/>
            <p:nvPr/>
          </p:nvSpPr>
          <p:spPr>
            <a:xfrm>
              <a:off x="9508693" y="-134746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hteck 157">
              <a:extLst>
                <a:ext uri="{FF2B5EF4-FFF2-40B4-BE49-F238E27FC236}">
                  <a16:creationId xmlns:a16="http://schemas.microsoft.com/office/drawing/2014/main" id="{22674579-0696-416C-B59B-C5971178C9B2}"/>
                </a:ext>
              </a:extLst>
            </p:cNvPr>
            <p:cNvSpPr/>
            <p:nvPr/>
          </p:nvSpPr>
          <p:spPr>
            <a:xfrm rot="5400000">
              <a:off x="10472429" y="355493"/>
              <a:ext cx="144000" cy="36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9" name="Grafik 228">
              <a:extLst>
                <a:ext uri="{FF2B5EF4-FFF2-40B4-BE49-F238E27FC236}">
                  <a16:creationId xmlns:a16="http://schemas.microsoft.com/office/drawing/2014/main" id="{617480A2-2A6A-4669-A8CB-D5F0064BC3CF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88744" y="160053"/>
              <a:ext cx="477081" cy="124971"/>
            </a:xfrm>
            <a:prstGeom prst="rect">
              <a:avLst/>
            </a:prstGeom>
          </p:spPr>
        </p:pic>
        <p:pic>
          <p:nvPicPr>
            <p:cNvPr id="164" name="Grafik 163">
              <a:extLst>
                <a:ext uri="{FF2B5EF4-FFF2-40B4-BE49-F238E27FC236}">
                  <a16:creationId xmlns:a16="http://schemas.microsoft.com/office/drawing/2014/main" id="{AA30EAB2-1C58-4B58-9ECC-8FCC7F73AD02}"/>
                </a:ext>
              </a:extLst>
            </p:cNvPr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732652" y="169655"/>
              <a:ext cx="390884" cy="120699"/>
            </a:xfrm>
            <a:prstGeom prst="rect">
              <a:avLst/>
            </a:prstGeom>
          </p:spPr>
        </p:pic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EBDFD6BD-54BF-4E0A-BC24-EF60ACF041E8}"/>
                </a:ext>
              </a:extLst>
            </p:cNvPr>
            <p:cNvSpPr/>
            <p:nvPr/>
          </p:nvSpPr>
          <p:spPr>
            <a:xfrm rot="5400000">
              <a:off x="11014251" y="355493"/>
              <a:ext cx="72000" cy="36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5" name="Gerade Verbindung mit Pfeil 214">
              <a:extLst>
                <a:ext uri="{FF2B5EF4-FFF2-40B4-BE49-F238E27FC236}">
                  <a16:creationId xmlns:a16="http://schemas.microsoft.com/office/drawing/2014/main" id="{86E59C0F-6564-4018-9E1E-764E2CF920B6}"/>
                </a:ext>
              </a:extLst>
            </p:cNvPr>
            <p:cNvCxnSpPr>
              <a:cxnSpLocks/>
            </p:cNvCxnSpPr>
            <p:nvPr/>
          </p:nvCxnSpPr>
          <p:spPr>
            <a:xfrm>
              <a:off x="9644955" y="38190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 Verbindung mit Pfeil 216">
              <a:extLst>
                <a:ext uri="{FF2B5EF4-FFF2-40B4-BE49-F238E27FC236}">
                  <a16:creationId xmlns:a16="http://schemas.microsoft.com/office/drawing/2014/main" id="{AB74274A-E912-4670-935F-5E20C85352E2}"/>
                </a:ext>
              </a:extLst>
            </p:cNvPr>
            <p:cNvCxnSpPr>
              <a:cxnSpLocks/>
            </p:cNvCxnSpPr>
            <p:nvPr/>
          </p:nvCxnSpPr>
          <p:spPr>
            <a:xfrm>
              <a:off x="9100789" y="38190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 Verbindung mit Pfeil 221">
              <a:extLst>
                <a:ext uri="{FF2B5EF4-FFF2-40B4-BE49-F238E27FC236}">
                  <a16:creationId xmlns:a16="http://schemas.microsoft.com/office/drawing/2014/main" id="{5DE67084-B0F7-4BDA-B7AA-522E28FB58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70464" y="363549"/>
              <a:ext cx="144000" cy="0"/>
            </a:xfrm>
            <a:prstGeom prst="straightConnector1">
              <a:avLst/>
            </a:prstGeom>
            <a:ln w="25400">
              <a:solidFill>
                <a:srgbClr val="FFDB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hteck 223">
              <a:extLst>
                <a:ext uri="{FF2B5EF4-FFF2-40B4-BE49-F238E27FC236}">
                  <a16:creationId xmlns:a16="http://schemas.microsoft.com/office/drawing/2014/main" id="{A79D73F8-90E0-4B90-9B17-4BFF9681F24A}"/>
                </a:ext>
              </a:extLst>
            </p:cNvPr>
            <p:cNvSpPr/>
            <p:nvPr/>
          </p:nvSpPr>
          <p:spPr>
            <a:xfrm>
              <a:off x="10026561" y="111340"/>
              <a:ext cx="36000" cy="504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7" name="Grafik 226">
              <a:extLst>
                <a:ext uri="{FF2B5EF4-FFF2-40B4-BE49-F238E27FC236}">
                  <a16:creationId xmlns:a16="http://schemas.microsoft.com/office/drawing/2014/main" id="{8AC24711-42FC-4375-A984-EE6AABAB86D6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27241" y="275432"/>
              <a:ext cx="594914" cy="123916"/>
            </a:xfrm>
            <a:prstGeom prst="rect">
              <a:avLst/>
            </a:prstGeom>
          </p:spPr>
        </p:pic>
        <p:cxnSp>
          <p:nvCxnSpPr>
            <p:cNvPr id="233" name="Gerade Verbindung mit Pfeil 232">
              <a:extLst>
                <a:ext uri="{FF2B5EF4-FFF2-40B4-BE49-F238E27FC236}">
                  <a16:creationId xmlns:a16="http://schemas.microsoft.com/office/drawing/2014/main" id="{B9EC0326-D212-49EA-A83D-C3106E735EC6}"/>
                </a:ext>
              </a:extLst>
            </p:cNvPr>
            <p:cNvCxnSpPr>
              <a:cxnSpLocks/>
            </p:cNvCxnSpPr>
            <p:nvPr/>
          </p:nvCxnSpPr>
          <p:spPr>
            <a:xfrm>
              <a:off x="10655875" y="37349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50218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7876734" y="189954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1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-3855645" y="457475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523CC3F-85ED-46EA-ACB4-CF6D00F899D8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FAB0C4-31DC-4F82-B1A1-022BDCF57F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94" t="16880" r="36997" b="14153"/>
          <a:stretch/>
        </p:blipFill>
        <p:spPr>
          <a:xfrm>
            <a:off x="7742930" y="896645"/>
            <a:ext cx="2362688" cy="4696933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7F9D2B5-51D9-4090-A1AA-9AF896F0B417}"/>
              </a:ext>
            </a:extLst>
          </p:cNvPr>
          <p:cNvGrpSpPr/>
          <p:nvPr/>
        </p:nvGrpSpPr>
        <p:grpSpPr>
          <a:xfrm>
            <a:off x="2777003" y="800999"/>
            <a:ext cx="5404714" cy="4542778"/>
            <a:chOff x="2777003" y="800999"/>
            <a:chExt cx="5404714" cy="45427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D07185-EA08-4AD2-BAD9-01D5AB20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1951" y="800999"/>
              <a:ext cx="1857374" cy="4542778"/>
            </a:xfrm>
            <a:prstGeom prst="rect">
              <a:avLst/>
            </a:prstGeom>
          </p:spPr>
        </p:pic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26D4FE75-A761-40D3-9511-8B35B2C376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4280" y="1514223"/>
              <a:ext cx="995046" cy="466978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03FBEC4-2E6F-4DBA-BD64-9488447668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4950" y="1514223"/>
              <a:ext cx="714375" cy="466977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D7B5DF17-F089-46BC-9280-B4111970D6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8775" y="3956050"/>
              <a:ext cx="637032" cy="92075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572B2A27-6844-4F62-80F9-E79DEA4B7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75" y="3956049"/>
              <a:ext cx="1246632" cy="844551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3D429E8D-66B6-4315-9B15-0BBFEA2A96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433" y="3851259"/>
              <a:ext cx="1986284" cy="20957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912C75A-13D1-4DB3-9ADC-6B162F0293D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116" y="2078494"/>
              <a:ext cx="1345879" cy="17429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55956B6D-9021-4E57-822D-BEC33AEA0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9176" y="2954970"/>
              <a:ext cx="1246631" cy="1001078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1BC88BA9-969D-45D1-B08A-EEE297AE2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2492" y="2954970"/>
              <a:ext cx="623315" cy="1001078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6DC0A886-78DE-4FF3-A195-E0C1E752AA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1577" y="3455509"/>
              <a:ext cx="671430" cy="39575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E6242EE2-E451-4104-A1C9-2B3EA36C535E}"/>
                </a:ext>
              </a:extLst>
            </p:cNvPr>
            <p:cNvCxnSpPr>
              <a:cxnSpLocks/>
            </p:cNvCxnSpPr>
            <p:nvPr/>
          </p:nvCxnSpPr>
          <p:spPr>
            <a:xfrm>
              <a:off x="4051577" y="3851259"/>
              <a:ext cx="551872" cy="485719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376B4F-470A-4A14-A8AA-909D69DA355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003" y="3738899"/>
              <a:ext cx="1159527" cy="171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790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01849331-5017-4B7F-9A98-0BB4DD86BA0E}"/>
              </a:ext>
            </a:extLst>
          </p:cNvPr>
          <p:cNvGrpSpPr/>
          <p:nvPr/>
        </p:nvGrpSpPr>
        <p:grpSpPr>
          <a:xfrm>
            <a:off x="-5185245" y="-2484789"/>
            <a:ext cx="15808636" cy="11163042"/>
            <a:chOff x="-1433862" y="-2039312"/>
            <a:chExt cx="15808636" cy="11163042"/>
          </a:xfrm>
        </p:grpSpPr>
        <p:sp>
          <p:nvSpPr>
            <p:cNvPr id="140" name="Rechteck: abgerundete Ecken 139">
              <a:extLst>
                <a:ext uri="{FF2B5EF4-FFF2-40B4-BE49-F238E27FC236}">
                  <a16:creationId xmlns:a16="http://schemas.microsoft.com/office/drawing/2014/main" id="{4B5E2580-8A41-46B8-9E52-62D1438EF33A}"/>
                </a:ext>
              </a:extLst>
            </p:cNvPr>
            <p:cNvSpPr/>
            <p:nvPr/>
          </p:nvSpPr>
          <p:spPr>
            <a:xfrm>
              <a:off x="8728047" y="4901478"/>
              <a:ext cx="3223483" cy="3233691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D72A37B-460A-4595-A93D-AFCB88547A8E}"/>
                </a:ext>
              </a:extLst>
            </p:cNvPr>
            <p:cNvSpPr txBox="1"/>
            <p:nvPr/>
          </p:nvSpPr>
          <p:spPr>
            <a:xfrm>
              <a:off x="1407510" y="-801852"/>
              <a:ext cx="2370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2D52DE2-C08E-4D24-9E70-3B1D1793E4C4}"/>
                </a:ext>
              </a:extLst>
            </p:cNvPr>
            <p:cNvSpPr txBox="1"/>
            <p:nvPr/>
          </p:nvSpPr>
          <p:spPr>
            <a:xfrm>
              <a:off x="767891" y="635675"/>
              <a:ext cx="4020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&lt;</a:t>
              </a:r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jit</a:t>
              </a:r>
              <a:r>
                <a:rPr lang="de-DE" sz="2000" dirty="0"/>
                <a:t>::</a:t>
              </a:r>
              <a:r>
                <a:rPr lang="de-DE" sz="2000" dirty="0" err="1"/>
                <a:t>IValue</a:t>
              </a:r>
              <a:r>
                <a:rPr lang="de-DE" sz="2000" dirty="0"/>
                <a:t>&gt;</a:t>
              </a:r>
              <a:endParaRPr lang="en-GB" sz="20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14520D1-D725-4B39-9B73-FCE7FD1E7679}"/>
                </a:ext>
              </a:extLst>
            </p:cNvPr>
            <p:cNvSpPr txBox="1"/>
            <p:nvPr/>
          </p:nvSpPr>
          <p:spPr>
            <a:xfrm>
              <a:off x="1501757" y="3017350"/>
              <a:ext cx="2165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C530C4-693B-4ABF-953C-4D2AE085F9FF}"/>
                </a:ext>
              </a:extLst>
            </p:cNvPr>
            <p:cNvSpPr txBox="1"/>
            <p:nvPr/>
          </p:nvSpPr>
          <p:spPr>
            <a:xfrm>
              <a:off x="1324533" y="4099375"/>
              <a:ext cx="2523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C9FC95A-9E13-42E2-81EE-1006EA3A6D49}"/>
                </a:ext>
              </a:extLst>
            </p:cNvPr>
            <p:cNvSpPr txBox="1"/>
            <p:nvPr/>
          </p:nvSpPr>
          <p:spPr>
            <a:xfrm>
              <a:off x="3003892" y="4861058"/>
              <a:ext cx="23953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49B4E61-A0D3-45E5-AE56-2B1FBE21E18F}"/>
                </a:ext>
              </a:extLst>
            </p:cNvPr>
            <p:cNvSpPr txBox="1"/>
            <p:nvPr/>
          </p:nvSpPr>
          <p:spPr>
            <a:xfrm>
              <a:off x="1413946" y="5313603"/>
              <a:ext cx="2357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Eigen::Vector3d</a:t>
              </a:r>
              <a:endParaRPr lang="en-GB" sz="20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B7526B0-A63D-413E-8F30-9F2F5C09A62A}"/>
                </a:ext>
              </a:extLst>
            </p:cNvPr>
            <p:cNvSpPr txBox="1"/>
            <p:nvPr/>
          </p:nvSpPr>
          <p:spPr>
            <a:xfrm>
              <a:off x="3861248" y="6230398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q = Eigen::</a:t>
              </a:r>
              <a:r>
                <a:rPr lang="de-DE" sz="2000" dirty="0" err="1"/>
                <a:t>MatrixXd</a:t>
              </a:r>
              <a:endParaRPr lang="en-GB" sz="20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40D7457-728A-489E-A5F8-D99545A056F4}"/>
                </a:ext>
              </a:extLst>
            </p:cNvPr>
            <p:cNvSpPr txBox="1"/>
            <p:nvPr/>
          </p:nvSpPr>
          <p:spPr>
            <a:xfrm>
              <a:off x="6635869" y="6236138"/>
              <a:ext cx="1955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94EDF89-374A-4D2D-A8CC-C6A9400DD1E4}"/>
                </a:ext>
              </a:extLst>
            </p:cNvPr>
            <p:cNvSpPr txBox="1"/>
            <p:nvPr/>
          </p:nvSpPr>
          <p:spPr>
            <a:xfrm>
              <a:off x="6632172" y="6666142"/>
              <a:ext cx="1980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::Matrix</a:t>
              </a:r>
              <a:endParaRPr lang="en-GB" sz="2000" dirty="0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628B2D6A-CC58-431B-A201-138270490320}"/>
                </a:ext>
              </a:extLst>
            </p:cNvPr>
            <p:cNvGrpSpPr/>
            <p:nvPr/>
          </p:nvGrpSpPr>
          <p:grpSpPr>
            <a:xfrm>
              <a:off x="1621308" y="6152976"/>
              <a:ext cx="1926455" cy="1023151"/>
              <a:chOff x="5986400" y="3192708"/>
              <a:chExt cx="1926455" cy="1023151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F8011856-7F38-4957-9102-951BE8A2656C}"/>
                  </a:ext>
                </a:extLst>
              </p:cNvPr>
              <p:cNvSpPr/>
              <p:nvPr/>
            </p:nvSpPr>
            <p:spPr>
              <a:xfrm>
                <a:off x="5986400" y="319270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D3469088-EB6B-4D31-B442-3A43BAA1A5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2216" y="343968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39AD61A6-27ED-4455-847D-78FE9FFFC54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5281" y="3777085"/>
                <a:ext cx="1220137" cy="197578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AC44A18-9AA4-448E-B40C-B12CD395C91F}"/>
                </a:ext>
              </a:extLst>
            </p:cNvPr>
            <p:cNvGrpSpPr/>
            <p:nvPr/>
          </p:nvGrpSpPr>
          <p:grpSpPr>
            <a:xfrm>
              <a:off x="9043664" y="5091361"/>
              <a:ext cx="2672274" cy="2788387"/>
              <a:chOff x="5421172" y="3005677"/>
              <a:chExt cx="3508673" cy="337439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8A5159-993C-407A-9622-7F0C43BA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62952" y="3100819"/>
                <a:ext cx="1303002" cy="2937302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066FA703-E2DC-4D1D-AA0A-88F377466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68" t="16051" r="36108" b="14066"/>
              <a:stretch/>
            </p:blipFill>
            <p:spPr>
              <a:xfrm>
                <a:off x="7263676" y="3005677"/>
                <a:ext cx="1600919" cy="3111516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1805B5F4-A00C-44AA-9F4C-C13C623D61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1172" y="6176695"/>
                <a:ext cx="1386562" cy="2033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0FAE24D0-49BB-4891-9909-DE536DA40E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8508" y="6176695"/>
                <a:ext cx="1741337" cy="20338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CE1CDA7-F7F1-4CD1-8CF8-ABEF19EA2BF8}"/>
                </a:ext>
              </a:extLst>
            </p:cNvPr>
            <p:cNvSpPr txBox="1"/>
            <p:nvPr/>
          </p:nvSpPr>
          <p:spPr>
            <a:xfrm>
              <a:off x="5174960" y="-1214675"/>
              <a:ext cx="1276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cat</a:t>
              </a:r>
              <a:endParaRPr lang="en-GB" sz="20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C727EF0-F924-4C52-922A-3A9EF4BA48CC}"/>
                </a:ext>
              </a:extLst>
            </p:cNvPr>
            <p:cNvSpPr txBox="1"/>
            <p:nvPr/>
          </p:nvSpPr>
          <p:spPr>
            <a:xfrm>
              <a:off x="4863360" y="5768303"/>
              <a:ext cx="1808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Eigen::</a:t>
              </a:r>
              <a:r>
                <a:rPr lang="de-DE" sz="2000" dirty="0" err="1"/>
                <a:t>Map</a:t>
              </a:r>
              <a:r>
                <a:rPr lang="de-DE" sz="2000" dirty="0"/>
                <a:t>&lt;&gt;</a:t>
              </a:r>
              <a:endParaRPr lang="en-GB" sz="20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76E77B24-A886-4DE0-B183-E5F3ADCBF43E}"/>
                </a:ext>
              </a:extLst>
            </p:cNvPr>
            <p:cNvSpPr txBox="1"/>
            <p:nvPr/>
          </p:nvSpPr>
          <p:spPr>
            <a:xfrm>
              <a:off x="4251738" y="7113279"/>
              <a:ext cx="244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35CC412A-712A-4D35-ACEB-7FC42342C1BA}"/>
                </a:ext>
              </a:extLst>
            </p:cNvPr>
            <p:cNvSpPr txBox="1"/>
            <p:nvPr/>
          </p:nvSpPr>
          <p:spPr>
            <a:xfrm>
              <a:off x="2836483" y="127181"/>
              <a:ext cx="2694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::</a:t>
              </a:r>
              <a:r>
                <a:rPr lang="de-DE" sz="2000" dirty="0" err="1"/>
                <a:t>push_back</a:t>
              </a:r>
              <a:endParaRPr lang="en-GB" sz="20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AA8461E-ACA8-44EB-8941-FE0DD44C83C1}"/>
                </a:ext>
              </a:extLst>
            </p:cNvPr>
            <p:cNvSpPr txBox="1"/>
            <p:nvPr/>
          </p:nvSpPr>
          <p:spPr>
            <a:xfrm>
              <a:off x="3861248" y="6669661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c = Eigen::Vector3d</a:t>
              </a:r>
              <a:endParaRPr lang="en-GB" sz="2000" dirty="0"/>
            </a:p>
          </p:txBody>
        </p: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20A4D56E-9563-428D-87E5-0F2B3191F1D4}"/>
                </a:ext>
              </a:extLst>
            </p:cNvPr>
            <p:cNvGrpSpPr/>
            <p:nvPr/>
          </p:nvGrpSpPr>
          <p:grpSpPr>
            <a:xfrm>
              <a:off x="6247476" y="-814565"/>
              <a:ext cx="6177100" cy="5386854"/>
              <a:chOff x="7593286" y="-814565"/>
              <a:chExt cx="6177100" cy="5386854"/>
            </a:xfrm>
          </p:grpSpPr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DDFD712-29AA-430B-B324-C8A1D5C3491B}"/>
                  </a:ext>
                </a:extLst>
              </p:cNvPr>
              <p:cNvSpPr txBox="1"/>
              <p:nvPr/>
            </p:nvSpPr>
            <p:spPr>
              <a:xfrm>
                <a:off x="8830263" y="4172179"/>
                <a:ext cx="49401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ImageOf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PixelRgb</a:t>
                </a:r>
                <a:r>
                  <a:rPr lang="de-DE" sz="2000" dirty="0"/>
                  <a:t>&gt;</a:t>
                </a:r>
                <a:endParaRPr lang="en-GB" sz="2000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BAC1796-50FE-4FE4-9207-5D087BF458FE}"/>
                  </a:ext>
                </a:extLst>
              </p:cNvPr>
              <p:cNvSpPr txBox="1"/>
              <p:nvPr/>
            </p:nvSpPr>
            <p:spPr>
              <a:xfrm>
                <a:off x="10268232" y="2117853"/>
                <a:ext cx="1636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cv::Mat</a:t>
                </a:r>
                <a:endParaRPr lang="en-GB" sz="2000" dirty="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B87EABF-C130-4723-8575-C9394B238CB5}"/>
                  </a:ext>
                </a:extLst>
              </p:cNvPr>
              <p:cNvSpPr txBox="1"/>
              <p:nvPr/>
            </p:nvSpPr>
            <p:spPr>
              <a:xfrm>
                <a:off x="9968221" y="41110"/>
                <a:ext cx="22366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</a:t>
                </a:r>
                <a:endParaRPr lang="en-GB" sz="2000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5DAB29EF-0DF6-47FC-ABA4-50AFB10E7E6D}"/>
                  </a:ext>
                </a:extLst>
              </p:cNvPr>
              <p:cNvSpPr txBox="1"/>
              <p:nvPr/>
            </p:nvSpPr>
            <p:spPr>
              <a:xfrm>
                <a:off x="8331857" y="394349"/>
                <a:ext cx="20456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torch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from_blob</a:t>
                </a:r>
                <a:endParaRPr lang="en-GB" sz="2000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D53B213-8A38-449F-B9D1-6C83CCB2005B}"/>
                  </a:ext>
                </a:extLst>
              </p:cNvPr>
              <p:cNvSpPr txBox="1"/>
              <p:nvPr/>
            </p:nvSpPr>
            <p:spPr>
              <a:xfrm>
                <a:off x="9228375" y="-814565"/>
                <a:ext cx="37162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imgs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::Tensor&gt;</a:t>
                </a:r>
                <a:endParaRPr lang="en-GB" sz="2000" dirty="0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2641625-0EFC-4139-B2A9-C22D1C1A4C98}"/>
                  </a:ext>
                </a:extLst>
              </p:cNvPr>
              <p:cNvSpPr txBox="1"/>
              <p:nvPr/>
            </p:nvSpPr>
            <p:spPr>
              <a:xfrm>
                <a:off x="8441133" y="2498169"/>
                <a:ext cx="1827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cv::</a:t>
                </a:r>
                <a:r>
                  <a:rPr lang="de-DE" sz="2000" dirty="0" err="1"/>
                  <a:t>cvarrToMat</a:t>
                </a:r>
                <a:endParaRPr lang="en-GB" sz="2000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7E4BB173-0DC4-4630-B12E-8389AEC93D32}"/>
                  </a:ext>
                </a:extLst>
              </p:cNvPr>
              <p:cNvSpPr txBox="1"/>
              <p:nvPr/>
            </p:nvSpPr>
            <p:spPr>
              <a:xfrm>
                <a:off x="8069611" y="-389926"/>
                <a:ext cx="2694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push_back</a:t>
                </a:r>
                <a:endParaRPr lang="en-GB" sz="2000" dirty="0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07F726A-0AB4-438F-AF9C-67A534E638AC}"/>
                  </a:ext>
                </a:extLst>
              </p:cNvPr>
              <p:cNvSpPr txBox="1"/>
              <p:nvPr/>
            </p:nvSpPr>
            <p:spPr>
              <a:xfrm>
                <a:off x="7593286" y="3309930"/>
                <a:ext cx="352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::Image::</a:t>
                </a:r>
                <a:r>
                  <a:rPr lang="de-DE" sz="2000" dirty="0" err="1"/>
                  <a:t>getIplImage</a:t>
                </a:r>
                <a:endParaRPr lang="en-GB" sz="2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F14041DA-FC9F-4852-B9E3-A63CBADC5FD6}"/>
                  </a:ext>
                </a:extLst>
              </p:cNvPr>
              <p:cNvSpPr txBox="1"/>
              <p:nvPr/>
            </p:nvSpPr>
            <p:spPr>
              <a:xfrm>
                <a:off x="10268232" y="2875776"/>
                <a:ext cx="1636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</a:t>
                </a:r>
                <a:r>
                  <a:rPr lang="de-DE" sz="2000" dirty="0" err="1"/>
                  <a:t>Arr</a:t>
                </a:r>
                <a:endParaRPr lang="en-GB" sz="2000" dirty="0"/>
              </a:p>
            </p:txBody>
          </p: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EDC058F5-1CD6-4627-9616-B2E912C719C0}"/>
                  </a:ext>
                </a:extLst>
              </p:cNvPr>
              <p:cNvGrpSpPr/>
              <p:nvPr/>
            </p:nvGrpSpPr>
            <p:grpSpPr>
              <a:xfrm>
                <a:off x="10123296" y="792394"/>
                <a:ext cx="1926455" cy="1023151"/>
                <a:chOff x="6530852" y="2079086"/>
                <a:chExt cx="1926455" cy="1023151"/>
              </a:xfrm>
            </p:grpSpPr>
            <p:sp>
              <p:nvSpPr>
                <p:cNvPr id="51" name="Rechteck: abgerundete Ecken 50">
                  <a:extLst>
                    <a:ext uri="{FF2B5EF4-FFF2-40B4-BE49-F238E27FC236}">
                      <a16:creationId xmlns:a16="http://schemas.microsoft.com/office/drawing/2014/main" id="{691752AA-D9BE-43E7-947A-E92A7000CD56}"/>
                    </a:ext>
                  </a:extLst>
                </p:cNvPr>
                <p:cNvSpPr/>
                <p:nvPr/>
              </p:nvSpPr>
              <p:spPr>
                <a:xfrm>
                  <a:off x="6530852" y="2079086"/>
                  <a:ext cx="1926455" cy="1023151"/>
                </a:xfrm>
                <a:prstGeom prst="roundRect">
                  <a:avLst/>
                </a:prstGeom>
                <a:solidFill>
                  <a:srgbClr val="25B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52" name="Grafik 51">
                  <a:extLst>
                    <a:ext uri="{FF2B5EF4-FFF2-40B4-BE49-F238E27FC236}">
                      <a16:creationId xmlns:a16="http://schemas.microsoft.com/office/drawing/2014/main" id="{342DFBAE-D4C7-4D92-96DC-9F9450E12B8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1597" y="2347533"/>
                  <a:ext cx="657165" cy="238288"/>
                </a:xfrm>
                <a:prstGeom prst="rect">
                  <a:avLst/>
                </a:prstGeom>
              </p:spPr>
            </p:pic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517164BC-B9FE-4869-98B9-8214F60902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9608" y="2708780"/>
                  <a:ext cx="1161145" cy="23667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Grafik 53" descr="Kopf mit Zahnrädern">
              <a:extLst>
                <a:ext uri="{FF2B5EF4-FFF2-40B4-BE49-F238E27FC236}">
                  <a16:creationId xmlns:a16="http://schemas.microsoft.com/office/drawing/2014/main" id="{644A8FF6-E821-499C-B84B-9AB1E40C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48505" y="1420786"/>
              <a:ext cx="1081596" cy="108159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B2D07DC8-5311-48D6-9CEC-14DF3DF5E2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400" y="2121538"/>
              <a:ext cx="1836595" cy="182025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194DC9A3-F734-4B4F-B862-EF7AC256B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9174" y="4648200"/>
              <a:ext cx="528" cy="461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A89E7EB-5753-4459-8071-E32E30E8BC45}"/>
                </a:ext>
              </a:extLst>
            </p:cNvPr>
            <p:cNvCxnSpPr>
              <a:cxnSpLocks/>
              <a:stCxn id="48" idx="0"/>
              <a:endCxn id="19" idx="2"/>
            </p:cNvCxnSpPr>
            <p:nvPr/>
          </p:nvCxnSpPr>
          <p:spPr>
            <a:xfrm flipH="1" flipV="1">
              <a:off x="9740715" y="2517963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DB258DED-2DF7-4AA2-9C57-01B43E739C62}"/>
                </a:ext>
              </a:extLst>
            </p:cNvPr>
            <p:cNvCxnSpPr>
              <a:cxnSpLocks/>
              <a:stCxn id="19" idx="0"/>
              <a:endCxn id="51" idx="2"/>
            </p:cNvCxnSpPr>
            <p:nvPr/>
          </p:nvCxnSpPr>
          <p:spPr>
            <a:xfrm flipH="1" flipV="1">
              <a:off x="9740714" y="181554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7C5D4D1-78EB-4563-B561-A63FBCB9E1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0712" y="43133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4744746-7380-418C-86FD-FA49CD1BF1F7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9740713" y="-414455"/>
              <a:ext cx="0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3EB402E2-C7B8-4892-8D40-47D6BEC945D0}"/>
                </a:ext>
              </a:extLst>
            </p:cNvPr>
            <p:cNvCxnSpPr>
              <a:cxnSpLocks/>
              <a:stCxn id="22" idx="1"/>
              <a:endCxn id="29" idx="3"/>
            </p:cNvCxnSpPr>
            <p:nvPr/>
          </p:nvCxnSpPr>
          <p:spPr>
            <a:xfrm flipH="1">
              <a:off x="3777653" y="-614510"/>
              <a:ext cx="41049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EB9CBD84-149C-43EF-A7C3-C086C741FC3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2592582" y="-401742"/>
              <a:ext cx="0" cy="974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68A18C35-E641-4E8A-94F7-EB097273CD14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2589303" y="1072729"/>
              <a:ext cx="0" cy="348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F22A1A7C-64DC-42C3-97DA-C7AFBAE0D38F}"/>
                </a:ext>
              </a:extLst>
            </p:cNvPr>
            <p:cNvCxnSpPr>
              <a:cxnSpLocks/>
              <a:stCxn id="54" idx="2"/>
              <a:endCxn id="31" idx="0"/>
            </p:cNvCxnSpPr>
            <p:nvPr/>
          </p:nvCxnSpPr>
          <p:spPr>
            <a:xfrm flipH="1">
              <a:off x="2584535" y="2502382"/>
              <a:ext cx="4768" cy="514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0D45847E-C4A0-43A7-BE2D-79A5C49FA00F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2584535" y="3417460"/>
              <a:ext cx="1924" cy="6819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F28478A4-B4C0-4AA9-B0B4-28E0F6521435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2586459" y="4499485"/>
              <a:ext cx="0" cy="8141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1E6A7DE3-3575-4D7D-932D-4002655BDD9F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 flipH="1">
              <a:off x="2584536" y="5713713"/>
              <a:ext cx="0" cy="439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064F51A9-0B59-4FCD-A847-A46BF8794A2B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3547763" y="6423442"/>
              <a:ext cx="313485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E2FC5191-F7AE-494C-908A-8F9E6B0E7479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3539662" y="6869716"/>
              <a:ext cx="32158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7EE3FA5-CFDA-4FA9-BF06-794B6EB438E1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6065713" y="6430453"/>
              <a:ext cx="570156" cy="5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0823E6BE-3EDC-4097-BA29-5E0D88E9BB94}"/>
                </a:ext>
              </a:extLst>
            </p:cNvPr>
            <p:cNvCxnSpPr>
              <a:cxnSpLocks/>
              <a:stCxn id="37" idx="1"/>
              <a:endCxn id="50" idx="3"/>
            </p:cNvCxnSpPr>
            <p:nvPr/>
          </p:nvCxnSpPr>
          <p:spPr>
            <a:xfrm flipH="1">
              <a:off x="6065713" y="6866197"/>
              <a:ext cx="566459" cy="3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2259B934-ACB1-46FB-87AF-34072C171424}"/>
                </a:ext>
              </a:extLst>
            </p:cNvPr>
            <p:cNvCxnSpPr>
              <a:cxnSpLocks/>
            </p:cNvCxnSpPr>
            <p:nvPr/>
          </p:nvCxnSpPr>
          <p:spPr>
            <a:xfrm>
              <a:off x="8525774" y="6416766"/>
              <a:ext cx="480636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7DA88A14-B261-48C9-AB2E-426508C47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0971" y="6866197"/>
              <a:ext cx="47024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1655AD3A-A844-4968-B26F-BF480BD21B0A}"/>
                </a:ext>
              </a:extLst>
            </p:cNvPr>
            <p:cNvSpPr/>
            <p:nvPr/>
          </p:nvSpPr>
          <p:spPr>
            <a:xfrm>
              <a:off x="624847" y="-1472487"/>
              <a:ext cx="11326684" cy="525050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CC2F31A8-8591-4A92-8334-449342F3976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H="1" flipV="1">
              <a:off x="9740716" y="3275886"/>
              <a:ext cx="0" cy="8599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616CA0DA-6AAB-4626-871E-4E664C9973C1}"/>
                </a:ext>
              </a:extLst>
            </p:cNvPr>
            <p:cNvSpPr/>
            <p:nvPr/>
          </p:nvSpPr>
          <p:spPr>
            <a:xfrm>
              <a:off x="624847" y="4715774"/>
              <a:ext cx="5839094" cy="3419395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9" name="Verbinder: gewinkelt 168">
              <a:extLst>
                <a:ext uri="{FF2B5EF4-FFF2-40B4-BE49-F238E27FC236}">
                  <a16:creationId xmlns:a16="http://schemas.microsoft.com/office/drawing/2014/main" id="{AE0E6E88-408B-4FC3-AC4B-8FFEDC15F27C}"/>
                </a:ext>
              </a:extLst>
            </p:cNvPr>
            <p:cNvCxnSpPr>
              <a:cxnSpLocks/>
              <a:stCxn id="145" idx="1"/>
              <a:endCxn id="154" idx="1"/>
            </p:cNvCxnSpPr>
            <p:nvPr/>
          </p:nvCxnSpPr>
          <p:spPr>
            <a:xfrm rot="10800000" flipV="1">
              <a:off x="624847" y="1152766"/>
              <a:ext cx="12700" cy="5272705"/>
            </a:xfrm>
            <a:prstGeom prst="bentConnector3">
              <a:avLst>
                <a:gd name="adj1" fmla="val 468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Verbinder: gewinkelt 186">
              <a:extLst>
                <a:ext uri="{FF2B5EF4-FFF2-40B4-BE49-F238E27FC236}">
                  <a16:creationId xmlns:a16="http://schemas.microsoft.com/office/drawing/2014/main" id="{D1AB75E2-77F6-4E99-B77A-49ED86A0C8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945183" y="1179985"/>
              <a:ext cx="12700" cy="5272705"/>
            </a:xfrm>
            <a:prstGeom prst="bentConnector3">
              <a:avLst>
                <a:gd name="adj1" fmla="val -4600000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Verbinder: gewinkelt 189">
              <a:extLst>
                <a:ext uri="{FF2B5EF4-FFF2-40B4-BE49-F238E27FC236}">
                  <a16:creationId xmlns:a16="http://schemas.microsoft.com/office/drawing/2014/main" id="{6217797C-D9C9-47E1-9F8B-0687B4C8F3A5}"/>
                </a:ext>
              </a:extLst>
            </p:cNvPr>
            <p:cNvCxnSpPr>
              <a:cxnSpLocks/>
              <a:stCxn id="140" idx="2"/>
              <a:endCxn id="154" idx="2"/>
            </p:cNvCxnSpPr>
            <p:nvPr/>
          </p:nvCxnSpPr>
          <p:spPr>
            <a:xfrm rot="5400000">
              <a:off x="6942092" y="4737472"/>
              <a:ext cx="12700" cy="6795395"/>
            </a:xfrm>
            <a:prstGeom prst="bentConnector3">
              <a:avLst>
                <a:gd name="adj1" fmla="val 4440016"/>
              </a:avLst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8316C6DD-3C3D-4CD8-BE2B-A4D28A534E6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266125" y="3451635"/>
              <a:ext cx="1941915" cy="299393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D8961B4C-F342-4801-9E78-8D9A170F0EA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525" y="8877156"/>
              <a:ext cx="2113789" cy="246574"/>
            </a:xfrm>
            <a:prstGeom prst="rect">
              <a:avLst/>
            </a:prstGeom>
          </p:spPr>
        </p:pic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87CF66BE-A198-4C5F-857E-0C793E3F71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09" y="8291000"/>
              <a:ext cx="2822623" cy="303595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B7D7B257-D521-4E22-8723-6E33B2E0A9E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929078" y="3784456"/>
              <a:ext cx="2010818" cy="298338"/>
            </a:xfrm>
            <a:prstGeom prst="rect">
              <a:avLst/>
            </a:prstGeom>
          </p:spPr>
        </p:pic>
        <p:pic>
          <p:nvPicPr>
            <p:cNvPr id="202" name="Grafik 201">
              <a:extLst>
                <a:ext uri="{FF2B5EF4-FFF2-40B4-BE49-F238E27FC236}">
                  <a16:creationId xmlns:a16="http://schemas.microsoft.com/office/drawing/2014/main" id="{D0CAFEF7-FA5B-4660-B8FE-4449BF19BC1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314" y="-2039312"/>
              <a:ext cx="3919254" cy="360645"/>
            </a:xfrm>
            <a:prstGeom prst="rect">
              <a:avLst/>
            </a:prstGeom>
          </p:spPr>
        </p:pic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815B17DA-82E1-4311-8DA6-7F257948C1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862" y="8297998"/>
              <a:ext cx="4563963" cy="289597"/>
            </a:xfrm>
            <a:prstGeom prst="rect">
              <a:avLst/>
            </a:prstGeom>
          </p:spPr>
        </p:pic>
        <p:pic>
          <p:nvPicPr>
            <p:cNvPr id="208" name="Grafik 207">
              <a:extLst>
                <a:ext uri="{FF2B5EF4-FFF2-40B4-BE49-F238E27FC236}">
                  <a16:creationId xmlns:a16="http://schemas.microsoft.com/office/drawing/2014/main" id="{43D789D1-9E40-4940-AED2-BB2C8C2F0D6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660" y="8397142"/>
              <a:ext cx="3298114" cy="394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782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1060691-DD30-40C3-804D-69F362911053}"/>
              </a:ext>
            </a:extLst>
          </p:cNvPr>
          <p:cNvGrpSpPr/>
          <p:nvPr/>
        </p:nvGrpSpPr>
        <p:grpSpPr>
          <a:xfrm>
            <a:off x="-6933971" y="1486644"/>
            <a:ext cx="10957331" cy="8790496"/>
            <a:chOff x="-6933971" y="1486644"/>
            <a:chExt cx="10957331" cy="8790496"/>
          </a:xfrm>
        </p:grpSpPr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F118763-95F8-4132-ABAE-3DE88059BD73}"/>
                </a:ext>
              </a:extLst>
            </p:cNvPr>
            <p:cNvGrpSpPr/>
            <p:nvPr/>
          </p:nvGrpSpPr>
          <p:grpSpPr>
            <a:xfrm>
              <a:off x="-6933971" y="1486644"/>
              <a:ext cx="9683127" cy="7800454"/>
              <a:chOff x="-6933971" y="1486644"/>
              <a:chExt cx="9683127" cy="780045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6434" y="251888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930140" y="148664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96209" y="251888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6162" y="251888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42479" y="400017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57005" y="647964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55333" y="898118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AD187B75-1BFF-4983-8DBE-1423758B1F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33971" y="2547980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74E7D2A-E71D-40BD-9BC7-9FB1840A6C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10395" y="1486644"/>
                <a:ext cx="376108" cy="304983"/>
              </a:xfrm>
              <a:prstGeom prst="rect">
                <a:avLst/>
              </a:prstGeom>
            </p:spPr>
          </p:pic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934D593-B848-425F-90E6-B411B95D6739}"/>
              </a:ext>
            </a:extLst>
          </p:cNvPr>
          <p:cNvGrpSpPr/>
          <p:nvPr/>
        </p:nvGrpSpPr>
        <p:grpSpPr>
          <a:xfrm>
            <a:off x="7879740" y="1473794"/>
            <a:ext cx="11002511" cy="8792453"/>
            <a:chOff x="7879740" y="1473794"/>
            <a:chExt cx="11002511" cy="879245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2993257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2993257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2993257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5477547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5477547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5477547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7980247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0952" y="7959155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0835" y="7972499"/>
              <a:ext cx="3048000" cy="2286000"/>
            </a:xfrm>
            <a:prstGeom prst="rect">
              <a:avLst/>
            </a:prstGeom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CC3296B-DF39-4EB9-BB81-590D1AF790DC}"/>
                </a:ext>
              </a:extLst>
            </p:cNvPr>
            <p:cNvGrpSpPr/>
            <p:nvPr/>
          </p:nvGrpSpPr>
          <p:grpSpPr>
            <a:xfrm>
              <a:off x="7879740" y="1473794"/>
              <a:ext cx="9685611" cy="7800454"/>
              <a:chOff x="7879740" y="1473794"/>
              <a:chExt cx="9685611" cy="780045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761" y="250603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55" y="147379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19986" y="250603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2357" y="250603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3716" y="398732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190" y="646679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0862" y="896833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BC43043A-8AE5-4C5C-8436-40C9BCA3B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740" y="2504485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3A26EE42-72C7-4D35-9B43-8427A886B1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485" y="1473794"/>
                <a:ext cx="376108" cy="3049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36C3F4-71F8-4325-B60A-D09F12BAFAA8}"/>
              </a:ext>
            </a:extLst>
          </p:cNvPr>
          <p:cNvGrpSpPr/>
          <p:nvPr/>
        </p:nvGrpSpPr>
        <p:grpSpPr>
          <a:xfrm>
            <a:off x="5257571" y="405611"/>
            <a:ext cx="6323809" cy="4038095"/>
            <a:chOff x="850463" y="1005218"/>
            <a:chExt cx="6323809" cy="4038095"/>
          </a:xfrm>
        </p:grpSpPr>
        <p:pic>
          <p:nvPicPr>
            <p:cNvPr id="5" name="Grafik 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B9B3D3B-C0F4-4CFB-B19F-8879B6F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63" y="1005218"/>
              <a:ext cx="6323809" cy="4038095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667C7CD-0461-4A1D-A451-A23AE4E7AA13}"/>
                </a:ext>
              </a:extLst>
            </p:cNvPr>
            <p:cNvCxnSpPr/>
            <p:nvPr/>
          </p:nvCxnSpPr>
          <p:spPr>
            <a:xfrm flipH="1" flipV="1">
              <a:off x="3682584" y="1499017"/>
              <a:ext cx="329783" cy="899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D7145D-F6DC-47E3-9D54-30431B1F7EBE}"/>
              </a:ext>
            </a:extLst>
          </p:cNvPr>
          <p:cNvGrpSpPr/>
          <p:nvPr/>
        </p:nvGrpSpPr>
        <p:grpSpPr>
          <a:xfrm>
            <a:off x="-2224474" y="808580"/>
            <a:ext cx="6717460" cy="4101587"/>
            <a:chOff x="-2224474" y="808580"/>
            <a:chExt cx="6717460" cy="4101587"/>
          </a:xfrm>
        </p:grpSpPr>
        <p:pic>
          <p:nvPicPr>
            <p:cNvPr id="10" name="Grafik 9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78B9F4F-4BB0-40AA-9C43-349C9349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474" y="808580"/>
              <a:ext cx="6717460" cy="4101587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627E8BB-D982-4C7C-9B18-5642CF2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1628" y="2730082"/>
              <a:ext cx="871927" cy="258581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F774DA6-3D90-4A09-A962-8AF06E05D34F}"/>
              </a:ext>
            </a:extLst>
          </p:cNvPr>
          <p:cNvGrpSpPr/>
          <p:nvPr/>
        </p:nvGrpSpPr>
        <p:grpSpPr>
          <a:xfrm>
            <a:off x="-1148826" y="2207147"/>
            <a:ext cx="7354754" cy="4088889"/>
            <a:chOff x="-1148826" y="2207147"/>
            <a:chExt cx="7354754" cy="4088889"/>
          </a:xfrm>
        </p:grpSpPr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0FACDDD-BE0C-4C1C-B34B-0F76245F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826" y="2207147"/>
              <a:ext cx="6704762" cy="4088889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3169D5E-0A03-4BA1-B0BC-DF4A0DD52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4384" y="5063461"/>
              <a:ext cx="781544" cy="306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7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652A6F8-F538-49EC-AE35-1A63FD8D048F}"/>
              </a:ext>
            </a:extLst>
          </p:cNvPr>
          <p:cNvGrpSpPr/>
          <p:nvPr/>
        </p:nvGrpSpPr>
        <p:grpSpPr>
          <a:xfrm>
            <a:off x="1120207" y="-46307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43" y="4889030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42CCA31-0D6B-41A2-80CE-745132FEF15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288" y="5165924"/>
              <a:ext cx="1429333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9F14203-F6E1-436F-BFAC-05C16FCDF3E7}"/>
              </a:ext>
            </a:extLst>
          </p:cNvPr>
          <p:cNvGrpSpPr/>
          <p:nvPr/>
        </p:nvGrpSpPr>
        <p:grpSpPr>
          <a:xfrm>
            <a:off x="5464610" y="3768352"/>
            <a:ext cx="5559728" cy="1625150"/>
            <a:chOff x="5464610" y="3768352"/>
            <a:chExt cx="5559728" cy="162515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BFEAB6F-098F-4088-91F1-C08D2AB5DC15}"/>
                </a:ext>
              </a:extLst>
            </p:cNvPr>
            <p:cNvSpPr/>
            <p:nvPr/>
          </p:nvSpPr>
          <p:spPr>
            <a:xfrm>
              <a:off x="7129831" y="457506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40E487E-3872-4D63-9AE5-F09BD2F8D6AC}"/>
                </a:ext>
              </a:extLst>
            </p:cNvPr>
            <p:cNvGrpSpPr/>
            <p:nvPr/>
          </p:nvGrpSpPr>
          <p:grpSpPr>
            <a:xfrm>
              <a:off x="5464610" y="4305407"/>
              <a:ext cx="1293758" cy="1088095"/>
              <a:chOff x="6533542" y="3716865"/>
              <a:chExt cx="1293758" cy="1088095"/>
            </a:xfrm>
          </p:grpSpPr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3A01DD48-F625-4A9A-97A9-ABA40B503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033" y="4045623"/>
                <a:ext cx="0" cy="380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DBE7A16-945D-42C5-AE24-D7AB0D6F7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033" y="4425960"/>
                <a:ext cx="3467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0D0055A-D80D-4F54-810E-EB9491C31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687" y="4425960"/>
                <a:ext cx="195347" cy="1295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EC87CD22-FF29-4BC4-94FD-018D0F8CD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8312" y="4555465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86FAF100-AD63-4282-907F-7751880D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0033" y="3871084"/>
                <a:ext cx="0" cy="2202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BEB18FAA-8925-461F-9854-15097A975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277" y="4425960"/>
                <a:ext cx="2336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4073FDBA-1AE3-4B1D-B75B-94AA0EDD69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542" y="4684905"/>
                <a:ext cx="150448" cy="120055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8F10D4CD-80BA-4A40-A19F-5CC31ED9BA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2436" y="4346399"/>
                <a:ext cx="144864" cy="1662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42583357-F02A-477A-A375-2F3C386EF6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990" y="3716865"/>
                <a:ext cx="132360" cy="117677"/>
              </a:xfrm>
              <a:prstGeom prst="rect">
                <a:avLst/>
              </a:prstGeom>
            </p:spPr>
          </p:pic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AC0050E-EAAE-469D-B1E4-17ACF9E1F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240674"/>
              <a:ext cx="1721970" cy="773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0E3F51B-8479-4FC8-988D-B02C88E755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41" y="4292848"/>
              <a:ext cx="230049" cy="166778"/>
            </a:xfrm>
            <a:prstGeom prst="rect">
              <a:avLst/>
            </a:prstGeom>
          </p:spPr>
        </p:pic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F73C6A7-F75C-42C7-9CB4-A53C59F4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752885"/>
              <a:ext cx="1663494" cy="26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615E19A-7503-4F73-BE5C-81840A7B361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585" y="4952179"/>
              <a:ext cx="162841" cy="16727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B45EE8-56B9-4E28-B60D-D038DF51E66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507" y="3891955"/>
              <a:ext cx="201536" cy="23450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3E72A84-40EB-4454-B784-39918533AA2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54" y="3768352"/>
              <a:ext cx="198261" cy="157013"/>
            </a:xfrm>
            <a:prstGeom prst="rect">
              <a:avLst/>
            </a:prstGeom>
          </p:spPr>
        </p:pic>
        <p:sp>
          <p:nvSpPr>
            <p:cNvPr id="30" name="Flussdiagramm: Datenträger mit direktem Zugriff 29">
              <a:extLst>
                <a:ext uri="{FF2B5EF4-FFF2-40B4-BE49-F238E27FC236}">
                  <a16:creationId xmlns:a16="http://schemas.microsoft.com/office/drawing/2014/main" id="{8AC7A492-B49C-4B8F-860D-3A47E1C033AE}"/>
                </a:ext>
              </a:extLst>
            </p:cNvPr>
            <p:cNvSpPr/>
            <p:nvPr/>
          </p:nvSpPr>
          <p:spPr>
            <a:xfrm rot="16200000">
              <a:off x="7650583" y="4190216"/>
              <a:ext cx="193861" cy="100912"/>
            </a:xfrm>
            <a:prstGeom prst="flowChartMagneticDrum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B6D96A4-4C92-4AED-BBC2-75A0571BF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513" y="3976148"/>
              <a:ext cx="0" cy="277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Pfeil: nach rechts gekrümmt 74">
              <a:extLst>
                <a:ext uri="{FF2B5EF4-FFF2-40B4-BE49-F238E27FC236}">
                  <a16:creationId xmlns:a16="http://schemas.microsoft.com/office/drawing/2014/main" id="{EB7308CF-B069-43EC-813D-77F22C57243E}"/>
                </a:ext>
              </a:extLst>
            </p:cNvPr>
            <p:cNvSpPr/>
            <p:nvPr/>
          </p:nvSpPr>
          <p:spPr>
            <a:xfrm rot="21403426">
              <a:off x="7406915" y="3925897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2232FC9-99AC-4C67-B66E-B41C1F2485F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996" y="3908251"/>
              <a:ext cx="2403342" cy="235490"/>
            </a:xfrm>
            <a:prstGeom prst="rect">
              <a:avLst/>
            </a:prstGeom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19D2A29D-4EE2-44F8-9B00-3A98D89C6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147" y="4138792"/>
              <a:ext cx="674113" cy="1499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986216-86A6-4841-91C9-3928CEF83488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Balance </a:t>
            </a:r>
            <a:r>
              <a:rPr lang="de-DE" dirty="0" err="1"/>
              <a:t>Constraints</a:t>
            </a:r>
            <a:endParaRPr lang="en-GB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7111483-ACAB-4D7B-8188-477157558377}"/>
              </a:ext>
            </a:extLst>
          </p:cNvPr>
          <p:cNvGrpSpPr/>
          <p:nvPr/>
        </p:nvGrpSpPr>
        <p:grpSpPr>
          <a:xfrm>
            <a:off x="355754" y="663767"/>
            <a:ext cx="4468490" cy="3261585"/>
            <a:chOff x="4003829" y="1711517"/>
            <a:chExt cx="4468490" cy="3261585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5ECE690-38D8-437F-9C04-EE3EFCAE7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567" y="1873966"/>
              <a:ext cx="0" cy="309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4E231A9-E30D-4C6E-BD52-4E13CFB0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29" y="3423534"/>
              <a:ext cx="43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5E500FF-DD2E-4DDF-A607-87CF40DE9134}"/>
                </a:ext>
              </a:extLst>
            </p:cNvPr>
            <p:cNvSpPr/>
            <p:nvPr/>
          </p:nvSpPr>
          <p:spPr>
            <a:xfrm>
              <a:off x="4513264" y="2704396"/>
              <a:ext cx="2876547" cy="14382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8C18617-03FE-4D1E-B085-F1E7FD4551AB}"/>
                </a:ext>
              </a:extLst>
            </p:cNvPr>
            <p:cNvSpPr/>
            <p:nvPr/>
          </p:nvSpPr>
          <p:spPr>
            <a:xfrm rot="20469685">
              <a:off x="4513265" y="2704395"/>
              <a:ext cx="2876547" cy="14382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069227EF-7045-4399-863B-A54AAD784B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951538" y="2959110"/>
              <a:ext cx="1361229" cy="46442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0153846-98EB-4E93-8FDA-98D021D4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3265" y="2704396"/>
              <a:ext cx="1438272" cy="71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526167A-4C1D-4222-B73E-2F3BD784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235" y="3434466"/>
              <a:ext cx="1443303" cy="70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E8821CE-631A-4E93-B0E2-BB09A5CAF9E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38" y="3429000"/>
              <a:ext cx="1445042" cy="71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DF5387D-4B05-498F-941C-364AE7E00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97" y="2704394"/>
              <a:ext cx="1442684" cy="7082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DC7A684-3D32-4C5A-AA3A-7938341DC71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09" y="3191321"/>
              <a:ext cx="106667" cy="179810"/>
            </a:xfrm>
            <a:prstGeom prst="rect">
              <a:avLst/>
            </a:prstGeom>
          </p:spPr>
        </p:pic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E857855B-69B1-4891-904A-E3ABCAE6930C}"/>
                </a:ext>
              </a:extLst>
            </p:cNvPr>
            <p:cNvSpPr/>
            <p:nvPr/>
          </p:nvSpPr>
          <p:spPr>
            <a:xfrm rot="1647991">
              <a:off x="6585495" y="3095496"/>
              <a:ext cx="424581" cy="477061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5DAC2D5-1D66-410B-8176-CD848F57EBF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344" y="2444520"/>
              <a:ext cx="243047" cy="163954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DFEA4D8-3F25-4A64-BDA2-B11D07F0952C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85" y="2444520"/>
              <a:ext cx="250225" cy="16444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CB4515-3E2F-4061-83B0-D322BA9C6187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67" y="4238103"/>
              <a:ext cx="252778" cy="164939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60ED858-6B28-4487-AC5E-B193C11179B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49" y="4238103"/>
              <a:ext cx="256372" cy="16543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1AA24DB-AE92-48A2-A53A-9FEDA23CA24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29" y="3509714"/>
              <a:ext cx="148490" cy="117857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94E9378-4DAF-4A34-BDCF-9C88361A497D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619" y="1711517"/>
              <a:ext cx="144289" cy="170450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46B35EAC-83E8-4A6E-80FE-B432767B2891}"/>
              </a:ext>
            </a:extLst>
          </p:cNvPr>
          <p:cNvGrpSpPr/>
          <p:nvPr/>
        </p:nvGrpSpPr>
        <p:grpSpPr>
          <a:xfrm>
            <a:off x="5581650" y="590927"/>
            <a:ext cx="4982840" cy="4381123"/>
            <a:chOff x="5581650" y="590927"/>
            <a:chExt cx="4982840" cy="4381123"/>
          </a:xfrm>
        </p:grpSpPr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DE51F365-BBA3-4D46-AEF8-FB6CF87F8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3796" y="663767"/>
              <a:ext cx="4942" cy="43082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E0379C3B-F701-4BA7-A1F8-B18B974F0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650" y="2912683"/>
              <a:ext cx="4982840" cy="6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0F8A3817-EC81-4EDA-B587-CE82657FEB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5224" y="2608396"/>
              <a:ext cx="1217147" cy="60857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DEFD2AB4-911F-4D5C-A932-E28337FB4C5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995" y="1998783"/>
              <a:ext cx="288840" cy="292007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9261C687-93AA-45DA-B937-8EA543A14A0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8738" y="1267178"/>
              <a:ext cx="289997" cy="29288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CB1043D2-C7B5-45D1-A8FF-649ABE66532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846" y="826216"/>
              <a:ext cx="290555" cy="296853"/>
            </a:xfrm>
            <a:prstGeom prst="rect">
              <a:avLst/>
            </a:prstGeom>
          </p:spPr>
        </p:pic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8DF0F820-775E-4796-8D85-FE62816DF63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563" y="1262013"/>
              <a:ext cx="292290" cy="294643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58FCFF-CD15-4FBE-BF00-FC436F13865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6000" y="3005157"/>
              <a:ext cx="148490" cy="11785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18C71F12-A054-44E4-B46E-29D48322AF7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410" y="590927"/>
              <a:ext cx="144289" cy="170450"/>
            </a:xfrm>
            <a:prstGeom prst="rect">
              <a:avLst/>
            </a:prstGeom>
          </p:spPr>
        </p:pic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334EFFFF-1100-47E0-9DEE-9E0622891672}"/>
                </a:ext>
              </a:extLst>
            </p:cNvPr>
            <p:cNvGrpSpPr/>
            <p:nvPr/>
          </p:nvGrpSpPr>
          <p:grpSpPr>
            <a:xfrm>
              <a:off x="6809847" y="1189865"/>
              <a:ext cx="2467899" cy="953706"/>
              <a:chOff x="6809847" y="1189865"/>
              <a:chExt cx="2467899" cy="953706"/>
            </a:xfrm>
          </p:grpSpPr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7D4D8095-ADFD-4FD6-AC55-D837FF4A90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9847" y="2143571"/>
                <a:ext cx="246789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1826B526-026A-43E0-AFDF-EAF83691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9847" y="1574421"/>
                <a:ext cx="514148" cy="5691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8010EB87-E77C-4A05-A253-3A80CBA92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3995" y="1189865"/>
                <a:ext cx="719806" cy="3845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33F071AC-D4CD-4781-9B28-9E34B461E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3796" y="1189865"/>
                <a:ext cx="719806" cy="3708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A964062E-8C43-4BCC-B548-9E2B0F2756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63602" y="1560724"/>
                <a:ext cx="514144" cy="5815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197A864F-8D1E-40DF-AF30-1C5D62A9F62F}"/>
                </a:ext>
              </a:extLst>
            </p:cNvPr>
            <p:cNvGrpSpPr/>
            <p:nvPr/>
          </p:nvGrpSpPr>
          <p:grpSpPr>
            <a:xfrm rot="10800000">
              <a:off x="6809846" y="3681794"/>
              <a:ext cx="2467899" cy="953706"/>
              <a:chOff x="6809847" y="1189865"/>
              <a:chExt cx="2467899" cy="953706"/>
            </a:xfrm>
          </p:grpSpPr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359EB5F-0C4A-4735-9916-AB6572127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9847" y="2143571"/>
                <a:ext cx="246789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mit Pfeil 92">
                <a:extLst>
                  <a:ext uri="{FF2B5EF4-FFF2-40B4-BE49-F238E27FC236}">
                    <a16:creationId xmlns:a16="http://schemas.microsoft.com/office/drawing/2014/main" id="{7B01B76F-545A-4D81-AC60-784B33862E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9847" y="1574421"/>
                <a:ext cx="514148" cy="5691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C0C32DC2-ECF7-488A-B209-FB079315F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3995" y="1189865"/>
                <a:ext cx="719806" cy="3845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mit Pfeil 94">
                <a:extLst>
                  <a:ext uri="{FF2B5EF4-FFF2-40B4-BE49-F238E27FC236}">
                    <a16:creationId xmlns:a16="http://schemas.microsoft.com/office/drawing/2014/main" id="{B0711E6E-8F6C-46D4-BF8C-A6501DB99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3796" y="1189865"/>
                <a:ext cx="719806" cy="3708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mit Pfeil 95">
                <a:extLst>
                  <a:ext uri="{FF2B5EF4-FFF2-40B4-BE49-F238E27FC236}">
                    <a16:creationId xmlns:a16="http://schemas.microsoft.com/office/drawing/2014/main" id="{41739ABA-F729-4041-9762-E5E6E84491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63602" y="1560724"/>
                <a:ext cx="514144" cy="5815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1" name="Grafik 110">
              <a:extLst>
                <a:ext uri="{FF2B5EF4-FFF2-40B4-BE49-F238E27FC236}">
                  <a16:creationId xmlns:a16="http://schemas.microsoft.com/office/drawing/2014/main" id="{949A326E-352D-40E5-804D-157D193DE2A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366" y="1987639"/>
              <a:ext cx="293461" cy="298637"/>
            </a:xfrm>
            <a:prstGeom prst="rect">
              <a:avLst/>
            </a:prstGeom>
          </p:spPr>
        </p:pic>
        <p:pic>
          <p:nvPicPr>
            <p:cNvPr id="114" name="Grafik 113">
              <a:extLst>
                <a:ext uri="{FF2B5EF4-FFF2-40B4-BE49-F238E27FC236}">
                  <a16:creationId xmlns:a16="http://schemas.microsoft.com/office/drawing/2014/main" id="{E13231A6-8AE2-4E37-B566-C2E003C09A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338" y="3152021"/>
              <a:ext cx="1499608" cy="231780"/>
            </a:xfrm>
            <a:prstGeom prst="rect">
              <a:avLst/>
            </a:prstGeom>
          </p:spPr>
        </p:pic>
        <p:pic>
          <p:nvPicPr>
            <p:cNvPr id="117" name="Grafik 116">
              <a:extLst>
                <a:ext uri="{FF2B5EF4-FFF2-40B4-BE49-F238E27FC236}">
                  <a16:creationId xmlns:a16="http://schemas.microsoft.com/office/drawing/2014/main" id="{BBF67E9A-9671-4941-B241-AA6F2338B1B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736" y="4517782"/>
              <a:ext cx="1218934" cy="235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51,106"/>
  <p:tag name="LATEXADDIN" val="\documentclass{article}&#10;\usepackage{amsmath}&#10;\usepackage{bm}&#10;\usepackage{color}&#10;\pagestyle{empty}&#10;\begin{document}&#10;%\color{white}&#10;Force Torque Sensors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79,1526"/>
  <p:tag name="LATEXADDIN" val="\documentclass{article}&#10;\usepackage{amsmath}&#10;\usepackage{bm}&#10;\usepackage{color}&#10;\pagestyle{empty}&#10;\begin{document}&#10;%\color{white}&#10;RGB Camera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71,916"/>
  <p:tag name="LATEXADDIN" val="\documentclass{article}&#10;\usepackage{amsmath}&#10;\usepackage{bm}&#10;\usepackage{color}&#10;\pagestyle{empty}&#10;\begin{document}&#10;%\color{white}&#10;Skin Sensors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277,09"/>
  <p:tag name="LATEXADDIN" val="\documentclass{article}&#10;\usepackage{amsmath}&#10;\usepackage{color}&#10;\pagestyle{empty}&#10;\begin{document}&#10;%\color{white}&#10;Artificial Agent Thread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487,064"/>
  <p:tag name="LATEXADDIN" val="\documentclass{article}&#10;\usepackage{amsmath}&#10;\usepackage{color}&#10;\pagestyle{empty}&#10;\begin{document}&#10;%\color{white}&#10;Pattern Generation Threa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74,616"/>
  <p:tag name="LATEXADDIN" val="\documentclass{article}&#10;\usepackage{amsmath}&#10;\usepackage{color}&#10;\pagestyle{empty}&#10;\begin{document}&#10;%\color{white}&#10;Read/Write Thread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12,6734"/>
  <p:tag name="LATEXADDIN" val="\documentclass{article}&#10;\usepackage{amsmath}&#10;\usepackage{bm}&#10;\usepackage{color}&#10;\pagestyle{empty}&#10;\begin{document}&#10;%\color{white}&#10;Real Robot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76,9029"/>
  <p:tag name="LATEXADDIN" val="\documentclass{article}&#10;\usepackage{amsmath}&#10;\usepackage{bm}&#10;\usepackage{color}&#10;\pagestyle{empty}&#10;\begin{document}&#10;%\color{white}&#10;Gazebo Model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703,412"/>
  <p:tag name="LATEXADDIN" val="\documentclass{article}&#10;\usepackage{amsmath}&#10;\usepackage{bm}&#10;\usepackage{color}&#10;\pagestyle{empty}&#10;\begin{document}&#10;%\color{white}&#10;\begin{equation}&#10;\begin{pmatrix}&#10;v_x &amp; v_y &amp; \omega_z&#10;\end{pmatrix}&#10;\nonumber&#10;\end{equation}&#10;\end{document}"/>
  <p:tag name="IGUANATEXSIZE" val="20"/>
  <p:tag name="IGUANATEXCURSOR" val="2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7,9865"/>
  <p:tag name="LATEXADDIN" val="\documentclass{article}&#10;\usepackage{amsmath}&#10;\usepackage{bm}&#10;\usepackage{color}&#10;\pagestyle{empty}&#10;\begin{document}&#10;\begin{equation}&#10;\bm{p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5,74055"/>
  <p:tag name="LATEXADDIN" val="\documentclass{article}&#10;\usepackage{amsmath}&#10;\usepackage{bm}&#10;\usepackage{color}&#10;\pagestyle{empty}&#10;\begin{document}&#10;\begin{equation}&#10;\bm{p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3,73827"/>
  <p:tag name="LATEXADDIN" val="\documentclass{article}&#10;\usepackage{amsmath}&#10;\usepackage{bm}&#10;\usepackage{color}&#10;\pagestyle{empty}&#10;\begin{document}&#10;\begin{equation}&#10;\bm{f}_i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91,48859"/>
  <p:tag name="LATEXADDIN" val="\documentclass{article}&#10;\usepackage{amsmath}&#10;\usepackage{bm}&#10;\usepackage{color}&#10;\pagestyle{empty}&#10;\begin{document}&#10;\begin{equation}&#10;\bm{\tau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03,112"/>
  <p:tag name="LATEXADDIN" val="\documentclass{article}&#10;\usepackage{amsmath}&#10;\usepackage{bm}&#10;\usepackage{color}&#10;\pagestyle{empty}&#10;\begin{document}&#10;Force Torque Sensor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0,2324"/>
  <p:tag name="LATEXADDIN" val="\documentclass{article}&#10;\usepackage{amsmath}&#10;\usepackage{bm}&#10;\usepackage{color}&#10;\pagestyle{empty}&#10;\begin{document}&#10;%\color{white}&#10;\begin{equation}&#10;\bm{p}_1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0,2324"/>
  <p:tag name="LATEXADDIN" val="\documentclass{article}&#10;\usepackage{amsmath}&#10;\usepackage{bm}&#10;\usepackage{color}&#10;\pagestyle{empty}&#10;\begin{document}&#10;%\color{white}&#10;\begin{equation}&#10;\bm{p}_2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40,2324"/>
  <p:tag name="LATEXADDIN" val="\documentclass{article}&#10;\usepackage{amsmath}&#10;\usepackage{bm}&#10;\usepackage{color}&#10;\pagestyle{empty}&#10;\begin{document}&#10;%\color{white}&#10;\begin{equation}&#10;\bm{p}_3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0,2324"/>
  <p:tag name="LATEXADDIN" val="\documentclass{article}&#10;\usepackage{amsmath}&#10;\usepackage{bm}&#10;\usepackage{color}&#10;\pagestyle{empty}&#10;\begin{document}&#10;%\color{white}&#10;\begin{equation}&#10;\bm{p}_4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40,2324"/>
  <p:tag name="LATEXADDIN" val="\documentclass{article}&#10;\usepackage{amsmath}&#10;\usepackage{bm}&#10;\usepackage{color}&#10;\pagestyle{empty}&#10;\begin{document}&#10;%\color{white}&#10;\begin{equation}&#10;\bm{p}_5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715,4105"/>
  <p:tag name="LATEXADDIN" val="\documentclass{article}&#10;\usepackage{amsmath}&#10;\usepackage{bm}&#10;\usepackage{color}&#10;\pagestyle{empty}&#10;\begin{document}&#10;%\color{white}&#10;Support Foot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81,1773"/>
  <p:tag name="LATEXADDIN" val="\documentclass{article}&#10;\usepackage{amsmath}&#10;\usepackage{bm}&#10;\usepackage{color}&#10;\pagestyle{empty}&#10;\begin{document}&#10;%\color{white}&#10;Right Foot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2,49347"/>
  <p:tag name="LATEXADDIN" val="\documentclass{article}&#10;\usepackage{amsmath}&#10;\usepackage{color}&#10;\pagestyle{empty}&#10;\begin{document}&#10;%\color{white}&#10;\begin{equation}&#10;\thet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18,4852"/>
  <p:tag name="LATEXADDIN" val="\documentclass{article}&#10;\usepackage{amsmath}&#10;\usepackage{bm}&#10;\usepackage{color}&#10;\pagestyle{empty}&#10;\begin{document}&#10;%\color{white}&#10;\begin{equation}&#10;\bm{p}_1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LATEXADDIN" val="\documentclass{article}&#10;\usepackage{amsmath}&#10;\usepackage{bm}&#10;\usepackage{color}&#10;\pagestyle{empty}&#10;\begin{document}&#10;%\color{white}&#10;\begin{equation}&#10;\bm{p}_2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2,2347"/>
  <p:tag name="LATEXADDIN" val="\documentclass{article}&#10;\usepackage{amsmath}&#10;\usepackage{bm}&#10;\usepackage{color}&#10;\pagestyle{empty}&#10;\begin{document}&#10;%\color{white}&#10;\begin{equation}&#10;\bm{p}_3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3,7346"/>
  <p:tag name="LATEXADDIN" val="\documentclass{article}&#10;\usepackage{amsmath}&#10;\usepackage{bm}&#10;\usepackage{color}&#10;\pagestyle{empty}&#10;\begin{document}&#10;%\color{white}&#10;\begin{equation}&#10;\bm{p}_4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5242</TotalTime>
  <Words>184</Words>
  <Application>Microsoft Office PowerPoint</Application>
  <PresentationFormat>Breitbild</PresentationFormat>
  <Paragraphs>47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238</cp:revision>
  <dcterms:created xsi:type="dcterms:W3CDTF">2019-05-10T06:39:09Z</dcterms:created>
  <dcterms:modified xsi:type="dcterms:W3CDTF">2019-08-25T22:49:11Z</dcterms:modified>
</cp:coreProperties>
</file>